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9" r:id="rId2"/>
    <p:sldId id="278" r:id="rId3"/>
    <p:sldId id="276" r:id="rId4"/>
    <p:sldId id="285" r:id="rId5"/>
    <p:sldId id="277" r:id="rId6"/>
    <p:sldId id="286" r:id="rId7"/>
    <p:sldId id="282" r:id="rId8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Forfatter" initials="F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88523" autoAdjust="0"/>
  </p:normalViewPr>
  <p:slideViewPr>
    <p:cSldViewPr snapToGrid="0" showGuides="1">
      <p:cViewPr varScale="1">
        <p:scale>
          <a:sx n="72" d="100"/>
          <a:sy n="72" d="100"/>
        </p:scale>
        <p:origin x="41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0C1207-4340-485B-B644-F59B540DF3E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CED4C4F-1BFF-47F5-A284-E060D6C1F9F0}">
      <dgm:prSet phldrT="[Tekst]"/>
      <dgm:spPr/>
      <dgm:t>
        <a:bodyPr/>
        <a:lstStyle/>
        <a:p>
          <a:r>
            <a:rPr lang="da-DK" dirty="0" err="1" smtClean="0"/>
            <a:t>Logging</a:t>
          </a:r>
          <a:endParaRPr lang="da-DK" dirty="0"/>
        </a:p>
      </dgm:t>
    </dgm:pt>
    <dgm:pt modelId="{8384E3BD-A319-425F-BABD-BC9222F5EDE9}" type="parTrans" cxnId="{05FD89A4-0150-404F-B0F6-9DD41793A460}">
      <dgm:prSet/>
      <dgm:spPr/>
      <dgm:t>
        <a:bodyPr/>
        <a:lstStyle/>
        <a:p>
          <a:endParaRPr lang="da-DK"/>
        </a:p>
      </dgm:t>
    </dgm:pt>
    <dgm:pt modelId="{EC82FEFC-6960-46C3-B496-6F3C58E404C8}" type="sibTrans" cxnId="{05FD89A4-0150-404F-B0F6-9DD41793A460}">
      <dgm:prSet/>
      <dgm:spPr/>
      <dgm:t>
        <a:bodyPr/>
        <a:lstStyle/>
        <a:p>
          <a:endParaRPr lang="da-DK"/>
        </a:p>
      </dgm:t>
    </dgm:pt>
    <dgm:pt modelId="{A520E8C9-188D-4625-AE11-B39CE586D3F6}">
      <dgm:prSet phldrT="[Tekst]"/>
      <dgm:spPr/>
      <dgm:t>
        <a:bodyPr/>
        <a:lstStyle/>
        <a:p>
          <a:r>
            <a:rPr lang="da-DK" dirty="0" err="1" smtClean="0"/>
            <a:t>Picking</a:t>
          </a:r>
          <a:r>
            <a:rPr lang="da-DK" dirty="0" smtClean="0"/>
            <a:t> a </a:t>
          </a:r>
          <a:r>
            <a:rPr lang="da-DK" dirty="0" err="1" smtClean="0"/>
            <a:t>sequence</a:t>
          </a:r>
          <a:endParaRPr lang="da-DK" dirty="0"/>
        </a:p>
      </dgm:t>
    </dgm:pt>
    <dgm:pt modelId="{17A1C852-A35C-4F07-BF9F-D5F3A40F43E2}" type="parTrans" cxnId="{7644EA86-D06B-4049-9B3B-845C42152B6D}">
      <dgm:prSet/>
      <dgm:spPr/>
      <dgm:t>
        <a:bodyPr/>
        <a:lstStyle/>
        <a:p>
          <a:endParaRPr lang="da-DK"/>
        </a:p>
      </dgm:t>
    </dgm:pt>
    <dgm:pt modelId="{5DA55D96-6243-41E2-B99F-2EE68A63EE67}" type="sibTrans" cxnId="{7644EA86-D06B-4049-9B3B-845C42152B6D}">
      <dgm:prSet/>
      <dgm:spPr/>
      <dgm:t>
        <a:bodyPr/>
        <a:lstStyle/>
        <a:p>
          <a:endParaRPr lang="da-DK"/>
        </a:p>
      </dgm:t>
    </dgm:pt>
    <dgm:pt modelId="{81C560D6-DB13-448E-AF55-FFA26834B7F5}">
      <dgm:prSet phldrT="[Tekst]"/>
      <dgm:spPr/>
      <dgm:t>
        <a:bodyPr/>
        <a:lstStyle/>
        <a:p>
          <a:r>
            <a:rPr lang="da-DK" dirty="0" err="1" smtClean="0"/>
            <a:t>Respeaking</a:t>
          </a:r>
          <a:endParaRPr lang="da-DK" dirty="0"/>
        </a:p>
      </dgm:t>
    </dgm:pt>
    <dgm:pt modelId="{9645FF9B-096C-4F41-90C6-F0BB186D56A8}" type="parTrans" cxnId="{A350D172-AADB-4FF8-B7E1-A45DAD7B1F25}">
      <dgm:prSet/>
      <dgm:spPr/>
      <dgm:t>
        <a:bodyPr/>
        <a:lstStyle/>
        <a:p>
          <a:endParaRPr lang="da-DK"/>
        </a:p>
      </dgm:t>
    </dgm:pt>
    <dgm:pt modelId="{A295B690-723F-4172-BB3F-8C6CBB642C6F}" type="sibTrans" cxnId="{A350D172-AADB-4FF8-B7E1-A45DAD7B1F25}">
      <dgm:prSet/>
      <dgm:spPr/>
      <dgm:t>
        <a:bodyPr/>
        <a:lstStyle/>
        <a:p>
          <a:endParaRPr lang="da-DK"/>
        </a:p>
      </dgm:t>
    </dgm:pt>
    <dgm:pt modelId="{A1733CB5-7458-4B29-90A2-B301B7109C0B}">
      <dgm:prSet phldrT="[Tekst]"/>
      <dgm:spPr/>
      <dgm:t>
        <a:bodyPr/>
        <a:lstStyle/>
        <a:p>
          <a:r>
            <a:rPr lang="da-DK" dirty="0" smtClean="0"/>
            <a:t>Online </a:t>
          </a:r>
          <a:r>
            <a:rPr lang="da-DK" dirty="0" err="1" smtClean="0"/>
            <a:t>publishing</a:t>
          </a:r>
          <a:endParaRPr lang="da-DK" dirty="0"/>
        </a:p>
      </dgm:t>
    </dgm:pt>
    <dgm:pt modelId="{64469289-FCA8-42B2-9441-1A0188AAE88D}" type="parTrans" cxnId="{52FA05B9-18CC-492E-ADD1-F9A3FFF1F412}">
      <dgm:prSet/>
      <dgm:spPr/>
      <dgm:t>
        <a:bodyPr/>
        <a:lstStyle/>
        <a:p>
          <a:endParaRPr lang="da-DK"/>
        </a:p>
      </dgm:t>
    </dgm:pt>
    <dgm:pt modelId="{7A27691C-3CC2-4223-BD90-B105139D645E}" type="sibTrans" cxnId="{52FA05B9-18CC-492E-ADD1-F9A3FFF1F412}">
      <dgm:prSet/>
      <dgm:spPr/>
      <dgm:t>
        <a:bodyPr/>
        <a:lstStyle/>
        <a:p>
          <a:endParaRPr lang="da-DK"/>
        </a:p>
      </dgm:t>
    </dgm:pt>
    <dgm:pt modelId="{83410C48-07E5-4B58-A2DE-0BA190CAEE5C}" type="pres">
      <dgm:prSet presAssocID="{770C1207-4340-485B-B644-F59B540DF3E7}" presName="Name0" presStyleCnt="0">
        <dgm:presLayoutVars>
          <dgm:dir/>
          <dgm:resizeHandles val="exact"/>
        </dgm:presLayoutVars>
      </dgm:prSet>
      <dgm:spPr/>
    </dgm:pt>
    <dgm:pt modelId="{21223895-B141-4C61-84C4-6230E6B1CA37}" type="pres">
      <dgm:prSet presAssocID="{9CED4C4F-1BFF-47F5-A284-E060D6C1F9F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1131C51-4454-4A8B-AAA8-033D417932A3}" type="pres">
      <dgm:prSet presAssocID="{EC82FEFC-6960-46C3-B496-6F3C58E404C8}" presName="sibTrans" presStyleLbl="sibTrans2D1" presStyleIdx="0" presStyleCnt="3"/>
      <dgm:spPr/>
      <dgm:t>
        <a:bodyPr/>
        <a:lstStyle/>
        <a:p>
          <a:endParaRPr lang="da-DK"/>
        </a:p>
      </dgm:t>
    </dgm:pt>
    <dgm:pt modelId="{6B7B94BD-9191-448E-92F9-7A02D78430D4}" type="pres">
      <dgm:prSet presAssocID="{EC82FEFC-6960-46C3-B496-6F3C58E404C8}" presName="connectorText" presStyleLbl="sibTrans2D1" presStyleIdx="0" presStyleCnt="3"/>
      <dgm:spPr/>
      <dgm:t>
        <a:bodyPr/>
        <a:lstStyle/>
        <a:p>
          <a:endParaRPr lang="da-DK"/>
        </a:p>
      </dgm:t>
    </dgm:pt>
    <dgm:pt modelId="{DF280BD6-26F1-4916-96E2-F4C1FD97DB42}" type="pres">
      <dgm:prSet presAssocID="{A520E8C9-188D-4625-AE11-B39CE586D3F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A879596-F908-4999-8566-E9F8CD3CD76A}" type="pres">
      <dgm:prSet presAssocID="{5DA55D96-6243-41E2-B99F-2EE68A63EE67}" presName="sibTrans" presStyleLbl="sibTrans2D1" presStyleIdx="1" presStyleCnt="3"/>
      <dgm:spPr/>
      <dgm:t>
        <a:bodyPr/>
        <a:lstStyle/>
        <a:p>
          <a:endParaRPr lang="da-DK"/>
        </a:p>
      </dgm:t>
    </dgm:pt>
    <dgm:pt modelId="{A2034CC5-A0F5-4B3C-B81F-3C7BE44ABD4C}" type="pres">
      <dgm:prSet presAssocID="{5DA55D96-6243-41E2-B99F-2EE68A63EE67}" presName="connectorText" presStyleLbl="sibTrans2D1" presStyleIdx="1" presStyleCnt="3"/>
      <dgm:spPr/>
      <dgm:t>
        <a:bodyPr/>
        <a:lstStyle/>
        <a:p>
          <a:endParaRPr lang="da-DK"/>
        </a:p>
      </dgm:t>
    </dgm:pt>
    <dgm:pt modelId="{40D12DEF-EC7D-4855-92B8-ACF008F2A470}" type="pres">
      <dgm:prSet presAssocID="{81C560D6-DB13-448E-AF55-FFA26834B7F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7F48D5B-DE6B-44B9-8531-B5B6843A259F}" type="pres">
      <dgm:prSet presAssocID="{A295B690-723F-4172-BB3F-8C6CBB642C6F}" presName="sibTrans" presStyleLbl="sibTrans2D1" presStyleIdx="2" presStyleCnt="3"/>
      <dgm:spPr/>
      <dgm:t>
        <a:bodyPr/>
        <a:lstStyle/>
        <a:p>
          <a:endParaRPr lang="da-DK"/>
        </a:p>
      </dgm:t>
    </dgm:pt>
    <dgm:pt modelId="{DDD30B3F-AB45-4DDC-BFEF-8AA9BC110D1F}" type="pres">
      <dgm:prSet presAssocID="{A295B690-723F-4172-BB3F-8C6CBB642C6F}" presName="connectorText" presStyleLbl="sibTrans2D1" presStyleIdx="2" presStyleCnt="3"/>
      <dgm:spPr/>
      <dgm:t>
        <a:bodyPr/>
        <a:lstStyle/>
        <a:p>
          <a:endParaRPr lang="da-DK"/>
        </a:p>
      </dgm:t>
    </dgm:pt>
    <dgm:pt modelId="{7118A7FC-3FCC-48BE-BA49-5B26662962A0}" type="pres">
      <dgm:prSet presAssocID="{A1733CB5-7458-4B29-90A2-B301B7109C0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D3E8A48D-3573-4BE7-A8F0-03680CA00A1E}" type="presOf" srcId="{81C560D6-DB13-448E-AF55-FFA26834B7F5}" destId="{40D12DEF-EC7D-4855-92B8-ACF008F2A470}" srcOrd="0" destOrd="0" presId="urn:microsoft.com/office/officeart/2005/8/layout/process1"/>
    <dgm:cxn modelId="{C28D2A74-5235-4473-91B6-6AB292C4EE0A}" type="presOf" srcId="{A295B690-723F-4172-BB3F-8C6CBB642C6F}" destId="{B7F48D5B-DE6B-44B9-8531-B5B6843A259F}" srcOrd="0" destOrd="0" presId="urn:microsoft.com/office/officeart/2005/8/layout/process1"/>
    <dgm:cxn modelId="{B75BC662-145C-4CEF-AA84-CDF0BDAEED7E}" type="presOf" srcId="{A520E8C9-188D-4625-AE11-B39CE586D3F6}" destId="{DF280BD6-26F1-4916-96E2-F4C1FD97DB42}" srcOrd="0" destOrd="0" presId="urn:microsoft.com/office/officeart/2005/8/layout/process1"/>
    <dgm:cxn modelId="{EBABCFEB-6B3E-41E5-8057-47141DBC23ED}" type="presOf" srcId="{A295B690-723F-4172-BB3F-8C6CBB642C6F}" destId="{DDD30B3F-AB45-4DDC-BFEF-8AA9BC110D1F}" srcOrd="1" destOrd="0" presId="urn:microsoft.com/office/officeart/2005/8/layout/process1"/>
    <dgm:cxn modelId="{ED7DBDB4-E150-4455-9DC2-E1E320700ADA}" type="presOf" srcId="{EC82FEFC-6960-46C3-B496-6F3C58E404C8}" destId="{6B7B94BD-9191-448E-92F9-7A02D78430D4}" srcOrd="1" destOrd="0" presId="urn:microsoft.com/office/officeart/2005/8/layout/process1"/>
    <dgm:cxn modelId="{02E1F1A5-AA99-4C43-B69D-E5A1CAB03543}" type="presOf" srcId="{A1733CB5-7458-4B29-90A2-B301B7109C0B}" destId="{7118A7FC-3FCC-48BE-BA49-5B26662962A0}" srcOrd="0" destOrd="0" presId="urn:microsoft.com/office/officeart/2005/8/layout/process1"/>
    <dgm:cxn modelId="{7644EA86-D06B-4049-9B3B-845C42152B6D}" srcId="{770C1207-4340-485B-B644-F59B540DF3E7}" destId="{A520E8C9-188D-4625-AE11-B39CE586D3F6}" srcOrd="1" destOrd="0" parTransId="{17A1C852-A35C-4F07-BF9F-D5F3A40F43E2}" sibTransId="{5DA55D96-6243-41E2-B99F-2EE68A63EE67}"/>
    <dgm:cxn modelId="{765568ED-DFE6-4473-8C63-29597C8B9D1D}" type="presOf" srcId="{9CED4C4F-1BFF-47F5-A284-E060D6C1F9F0}" destId="{21223895-B141-4C61-84C4-6230E6B1CA37}" srcOrd="0" destOrd="0" presId="urn:microsoft.com/office/officeart/2005/8/layout/process1"/>
    <dgm:cxn modelId="{05FD89A4-0150-404F-B0F6-9DD41793A460}" srcId="{770C1207-4340-485B-B644-F59B540DF3E7}" destId="{9CED4C4F-1BFF-47F5-A284-E060D6C1F9F0}" srcOrd="0" destOrd="0" parTransId="{8384E3BD-A319-425F-BABD-BC9222F5EDE9}" sibTransId="{EC82FEFC-6960-46C3-B496-6F3C58E404C8}"/>
    <dgm:cxn modelId="{C409C96B-D10B-4711-9D4C-90F551BA55BB}" type="presOf" srcId="{EC82FEFC-6960-46C3-B496-6F3C58E404C8}" destId="{91131C51-4454-4A8B-AAA8-033D417932A3}" srcOrd="0" destOrd="0" presId="urn:microsoft.com/office/officeart/2005/8/layout/process1"/>
    <dgm:cxn modelId="{AD00B00C-CD01-4E1E-BA85-DA6003EE9CE7}" type="presOf" srcId="{5DA55D96-6243-41E2-B99F-2EE68A63EE67}" destId="{5A879596-F908-4999-8566-E9F8CD3CD76A}" srcOrd="0" destOrd="0" presId="urn:microsoft.com/office/officeart/2005/8/layout/process1"/>
    <dgm:cxn modelId="{499AFC47-8252-4AD8-A43A-17A67DDE238E}" type="presOf" srcId="{5DA55D96-6243-41E2-B99F-2EE68A63EE67}" destId="{A2034CC5-A0F5-4B3C-B81F-3C7BE44ABD4C}" srcOrd="1" destOrd="0" presId="urn:microsoft.com/office/officeart/2005/8/layout/process1"/>
    <dgm:cxn modelId="{85C2FC50-7AF2-4E4D-81DC-D60C95C21D63}" type="presOf" srcId="{770C1207-4340-485B-B644-F59B540DF3E7}" destId="{83410C48-07E5-4B58-A2DE-0BA190CAEE5C}" srcOrd="0" destOrd="0" presId="urn:microsoft.com/office/officeart/2005/8/layout/process1"/>
    <dgm:cxn modelId="{52FA05B9-18CC-492E-ADD1-F9A3FFF1F412}" srcId="{770C1207-4340-485B-B644-F59B540DF3E7}" destId="{A1733CB5-7458-4B29-90A2-B301B7109C0B}" srcOrd="3" destOrd="0" parTransId="{64469289-FCA8-42B2-9441-1A0188AAE88D}" sibTransId="{7A27691C-3CC2-4223-BD90-B105139D645E}"/>
    <dgm:cxn modelId="{A350D172-AADB-4FF8-B7E1-A45DAD7B1F25}" srcId="{770C1207-4340-485B-B644-F59B540DF3E7}" destId="{81C560D6-DB13-448E-AF55-FFA26834B7F5}" srcOrd="2" destOrd="0" parTransId="{9645FF9B-096C-4F41-90C6-F0BB186D56A8}" sibTransId="{A295B690-723F-4172-BB3F-8C6CBB642C6F}"/>
    <dgm:cxn modelId="{039B6250-C6F8-4ED1-90D0-327AEEB161B8}" type="presParOf" srcId="{83410C48-07E5-4B58-A2DE-0BA190CAEE5C}" destId="{21223895-B141-4C61-84C4-6230E6B1CA37}" srcOrd="0" destOrd="0" presId="urn:microsoft.com/office/officeart/2005/8/layout/process1"/>
    <dgm:cxn modelId="{344016B0-B645-4206-8111-0FAC9DE3844D}" type="presParOf" srcId="{83410C48-07E5-4B58-A2DE-0BA190CAEE5C}" destId="{91131C51-4454-4A8B-AAA8-033D417932A3}" srcOrd="1" destOrd="0" presId="urn:microsoft.com/office/officeart/2005/8/layout/process1"/>
    <dgm:cxn modelId="{7C417E1C-D7A9-487C-856F-1C1C534B8922}" type="presParOf" srcId="{91131C51-4454-4A8B-AAA8-033D417932A3}" destId="{6B7B94BD-9191-448E-92F9-7A02D78430D4}" srcOrd="0" destOrd="0" presId="urn:microsoft.com/office/officeart/2005/8/layout/process1"/>
    <dgm:cxn modelId="{59ACA909-68B7-451E-B0D0-47770884A576}" type="presParOf" srcId="{83410C48-07E5-4B58-A2DE-0BA190CAEE5C}" destId="{DF280BD6-26F1-4916-96E2-F4C1FD97DB42}" srcOrd="2" destOrd="0" presId="urn:microsoft.com/office/officeart/2005/8/layout/process1"/>
    <dgm:cxn modelId="{DEB6C69E-D987-44DA-81B3-B958DC8FDB6A}" type="presParOf" srcId="{83410C48-07E5-4B58-A2DE-0BA190CAEE5C}" destId="{5A879596-F908-4999-8566-E9F8CD3CD76A}" srcOrd="3" destOrd="0" presId="urn:microsoft.com/office/officeart/2005/8/layout/process1"/>
    <dgm:cxn modelId="{A3C2B621-22A7-4D3C-933D-CD7CF745EEB7}" type="presParOf" srcId="{5A879596-F908-4999-8566-E9F8CD3CD76A}" destId="{A2034CC5-A0F5-4B3C-B81F-3C7BE44ABD4C}" srcOrd="0" destOrd="0" presId="urn:microsoft.com/office/officeart/2005/8/layout/process1"/>
    <dgm:cxn modelId="{5EBE7D16-AC7E-4C27-BF7B-0B3F9B6E2128}" type="presParOf" srcId="{83410C48-07E5-4B58-A2DE-0BA190CAEE5C}" destId="{40D12DEF-EC7D-4855-92B8-ACF008F2A470}" srcOrd="4" destOrd="0" presId="urn:microsoft.com/office/officeart/2005/8/layout/process1"/>
    <dgm:cxn modelId="{4951ED86-89D9-44C9-BF95-8BAEB30A3E28}" type="presParOf" srcId="{83410C48-07E5-4B58-A2DE-0BA190CAEE5C}" destId="{B7F48D5B-DE6B-44B9-8531-B5B6843A259F}" srcOrd="5" destOrd="0" presId="urn:microsoft.com/office/officeart/2005/8/layout/process1"/>
    <dgm:cxn modelId="{7BE20D17-0C3D-4685-BD3B-7E34564464B4}" type="presParOf" srcId="{B7F48D5B-DE6B-44B9-8531-B5B6843A259F}" destId="{DDD30B3F-AB45-4DDC-BFEF-8AA9BC110D1F}" srcOrd="0" destOrd="0" presId="urn:microsoft.com/office/officeart/2005/8/layout/process1"/>
    <dgm:cxn modelId="{59F35754-ACAD-4AD9-B55E-2942C7C58092}" type="presParOf" srcId="{83410C48-07E5-4B58-A2DE-0BA190CAEE5C}" destId="{7118A7FC-3FCC-48BE-BA49-5B26662962A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23895-B141-4C61-84C4-6230E6B1CA37}">
      <dsp:nvSpPr>
        <dsp:cNvPr id="0" name=""/>
        <dsp:cNvSpPr/>
      </dsp:nvSpPr>
      <dsp:spPr>
        <a:xfrm>
          <a:off x="4017" y="1863791"/>
          <a:ext cx="1756611" cy="1053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200" kern="1200" dirty="0" err="1" smtClean="0"/>
            <a:t>Logging</a:t>
          </a:r>
          <a:endParaRPr lang="da-DK" sz="2200" kern="1200" dirty="0"/>
        </a:p>
      </dsp:txBody>
      <dsp:txXfrm>
        <a:off x="34887" y="1894661"/>
        <a:ext cx="1694871" cy="992226"/>
      </dsp:txXfrm>
    </dsp:sp>
    <dsp:sp modelId="{91131C51-4454-4A8B-AAA8-033D417932A3}">
      <dsp:nvSpPr>
        <dsp:cNvPr id="0" name=""/>
        <dsp:cNvSpPr/>
      </dsp:nvSpPr>
      <dsp:spPr>
        <a:xfrm>
          <a:off x="1936289" y="2172955"/>
          <a:ext cx="372401" cy="4356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800" kern="1200"/>
        </a:p>
      </dsp:txBody>
      <dsp:txXfrm>
        <a:off x="1936289" y="2260083"/>
        <a:ext cx="260681" cy="261383"/>
      </dsp:txXfrm>
    </dsp:sp>
    <dsp:sp modelId="{DF280BD6-26F1-4916-96E2-F4C1FD97DB42}">
      <dsp:nvSpPr>
        <dsp:cNvPr id="0" name=""/>
        <dsp:cNvSpPr/>
      </dsp:nvSpPr>
      <dsp:spPr>
        <a:xfrm>
          <a:off x="2463273" y="1863791"/>
          <a:ext cx="1756611" cy="1053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200" kern="1200" dirty="0" err="1" smtClean="0"/>
            <a:t>Picking</a:t>
          </a:r>
          <a:r>
            <a:rPr lang="da-DK" sz="2200" kern="1200" dirty="0" smtClean="0"/>
            <a:t> a </a:t>
          </a:r>
          <a:r>
            <a:rPr lang="da-DK" sz="2200" kern="1200" dirty="0" err="1" smtClean="0"/>
            <a:t>sequence</a:t>
          </a:r>
          <a:endParaRPr lang="da-DK" sz="2200" kern="1200" dirty="0"/>
        </a:p>
      </dsp:txBody>
      <dsp:txXfrm>
        <a:off x="2494143" y="1894661"/>
        <a:ext cx="1694871" cy="992226"/>
      </dsp:txXfrm>
    </dsp:sp>
    <dsp:sp modelId="{5A879596-F908-4999-8566-E9F8CD3CD76A}">
      <dsp:nvSpPr>
        <dsp:cNvPr id="0" name=""/>
        <dsp:cNvSpPr/>
      </dsp:nvSpPr>
      <dsp:spPr>
        <a:xfrm>
          <a:off x="4395545" y="2172955"/>
          <a:ext cx="372401" cy="4356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800" kern="1200"/>
        </a:p>
      </dsp:txBody>
      <dsp:txXfrm>
        <a:off x="4395545" y="2260083"/>
        <a:ext cx="260681" cy="261383"/>
      </dsp:txXfrm>
    </dsp:sp>
    <dsp:sp modelId="{40D12DEF-EC7D-4855-92B8-ACF008F2A470}">
      <dsp:nvSpPr>
        <dsp:cNvPr id="0" name=""/>
        <dsp:cNvSpPr/>
      </dsp:nvSpPr>
      <dsp:spPr>
        <a:xfrm>
          <a:off x="4922528" y="1863791"/>
          <a:ext cx="1756611" cy="1053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200" kern="1200" dirty="0" err="1" smtClean="0"/>
            <a:t>Respeaking</a:t>
          </a:r>
          <a:endParaRPr lang="da-DK" sz="2200" kern="1200" dirty="0"/>
        </a:p>
      </dsp:txBody>
      <dsp:txXfrm>
        <a:off x="4953398" y="1894661"/>
        <a:ext cx="1694871" cy="992226"/>
      </dsp:txXfrm>
    </dsp:sp>
    <dsp:sp modelId="{B7F48D5B-DE6B-44B9-8531-B5B6843A259F}">
      <dsp:nvSpPr>
        <dsp:cNvPr id="0" name=""/>
        <dsp:cNvSpPr/>
      </dsp:nvSpPr>
      <dsp:spPr>
        <a:xfrm>
          <a:off x="6854800" y="2172955"/>
          <a:ext cx="372401" cy="4356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800" kern="1200"/>
        </a:p>
      </dsp:txBody>
      <dsp:txXfrm>
        <a:off x="6854800" y="2260083"/>
        <a:ext cx="260681" cy="261383"/>
      </dsp:txXfrm>
    </dsp:sp>
    <dsp:sp modelId="{7118A7FC-3FCC-48BE-BA49-5B26662962A0}">
      <dsp:nvSpPr>
        <dsp:cNvPr id="0" name=""/>
        <dsp:cNvSpPr/>
      </dsp:nvSpPr>
      <dsp:spPr>
        <a:xfrm>
          <a:off x="7381784" y="1863791"/>
          <a:ext cx="1756611" cy="1053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200" kern="1200" dirty="0" smtClean="0"/>
            <a:t>Online </a:t>
          </a:r>
          <a:r>
            <a:rPr lang="da-DK" sz="2200" kern="1200" dirty="0" err="1" smtClean="0"/>
            <a:t>publishing</a:t>
          </a:r>
          <a:endParaRPr lang="da-DK" sz="2200" kern="1200" dirty="0"/>
        </a:p>
      </dsp:txBody>
      <dsp:txXfrm>
        <a:off x="7412654" y="1894661"/>
        <a:ext cx="1694871" cy="992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12/07/2022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710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da-DK" dirty="0" err="1"/>
              <a:t>How</a:t>
            </a:r>
            <a:r>
              <a:rPr lang="da-DK" dirty="0"/>
              <a:t> do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produce</a:t>
            </a:r>
            <a:r>
              <a:rPr lang="da-DK" dirty="0"/>
              <a:t> the </a:t>
            </a:r>
            <a:r>
              <a:rPr lang="da-DK" dirty="0" err="1"/>
              <a:t>report</a:t>
            </a:r>
            <a:r>
              <a:rPr lang="da-DK" dirty="0"/>
              <a:t>?</a:t>
            </a:r>
          </a:p>
          <a:p>
            <a:pPr lvl="0"/>
            <a:endParaRPr lang="da-DK" dirty="0"/>
          </a:p>
          <a:p>
            <a:pPr lvl="0"/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use</a:t>
            </a:r>
            <a:r>
              <a:rPr lang="da-DK" dirty="0"/>
              <a:t> a speech </a:t>
            </a:r>
            <a:r>
              <a:rPr lang="da-DK" dirty="0" err="1"/>
              <a:t>recognition</a:t>
            </a:r>
            <a:r>
              <a:rPr lang="da-DK" dirty="0"/>
              <a:t> system to </a:t>
            </a:r>
            <a:r>
              <a:rPr lang="da-DK" dirty="0" err="1"/>
              <a:t>produce</a:t>
            </a:r>
            <a:r>
              <a:rPr lang="da-DK" dirty="0"/>
              <a:t> the </a:t>
            </a:r>
            <a:r>
              <a:rPr lang="da-DK" dirty="0" err="1"/>
              <a:t>report</a:t>
            </a:r>
            <a:r>
              <a:rPr lang="da-DK" dirty="0"/>
              <a:t>, i.e.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dictate</a:t>
            </a:r>
            <a:r>
              <a:rPr lang="da-DK" dirty="0"/>
              <a:t> the </a:t>
            </a:r>
            <a:r>
              <a:rPr lang="da-DK" dirty="0" err="1"/>
              <a:t>speeches</a:t>
            </a:r>
            <a:r>
              <a:rPr lang="da-DK" dirty="0"/>
              <a:t> </a:t>
            </a:r>
            <a:r>
              <a:rPr lang="da-DK" dirty="0" err="1"/>
              <a:t>instead</a:t>
            </a:r>
            <a:r>
              <a:rPr lang="da-DK" dirty="0"/>
              <a:t> of </a:t>
            </a:r>
            <a:r>
              <a:rPr lang="da-DK" dirty="0" err="1"/>
              <a:t>typing</a:t>
            </a:r>
            <a:r>
              <a:rPr lang="da-DK" dirty="0"/>
              <a:t> </a:t>
            </a:r>
            <a:r>
              <a:rPr lang="da-DK" dirty="0" err="1"/>
              <a:t>them</a:t>
            </a:r>
            <a:r>
              <a:rPr lang="da-DK" dirty="0"/>
              <a:t>.</a:t>
            </a:r>
          </a:p>
          <a:p>
            <a:pPr lvl="0"/>
            <a:endParaRPr lang="da-DK" dirty="0"/>
          </a:p>
          <a:p>
            <a:pPr lvl="0"/>
            <a:r>
              <a:rPr lang="da-DK" dirty="0"/>
              <a:t>The </a:t>
            </a:r>
            <a:r>
              <a:rPr lang="da-DK" dirty="0" err="1"/>
              <a:t>production</a:t>
            </a:r>
            <a:r>
              <a:rPr lang="da-DK" dirty="0"/>
              <a:t> of the </a:t>
            </a:r>
            <a:r>
              <a:rPr lang="da-DK" dirty="0" err="1"/>
              <a:t>report</a:t>
            </a:r>
            <a:r>
              <a:rPr lang="da-DK" dirty="0"/>
              <a:t> is </a:t>
            </a:r>
            <a:r>
              <a:rPr lang="da-DK" dirty="0" err="1"/>
              <a:t>carried</a:t>
            </a:r>
            <a:r>
              <a:rPr lang="da-DK" dirty="0"/>
              <a:t> out in </a:t>
            </a:r>
            <a:r>
              <a:rPr lang="da-DK" dirty="0" err="1"/>
              <a:t>four</a:t>
            </a:r>
            <a:r>
              <a:rPr lang="da-DK" dirty="0"/>
              <a:t> steps.</a:t>
            </a:r>
          </a:p>
          <a:p>
            <a:pPr lvl="0"/>
            <a:endParaRPr lang="da-DK" b="1" dirty="0"/>
          </a:p>
          <a:p>
            <a:pPr marL="230612" indent="-230612">
              <a:buAutoNum type="arabicPeriod"/>
            </a:pPr>
            <a:r>
              <a:rPr lang="da-DK" b="1" dirty="0"/>
              <a:t>Speech list: </a:t>
            </a:r>
            <a:r>
              <a:rPr lang="da-DK" dirty="0"/>
              <a:t>A reporter is </a:t>
            </a:r>
            <a:r>
              <a:rPr lang="da-DK" dirty="0" err="1"/>
              <a:t>always</a:t>
            </a:r>
            <a:r>
              <a:rPr lang="da-DK" dirty="0"/>
              <a:t> present in the </a:t>
            </a:r>
            <a:r>
              <a:rPr lang="da-DK" dirty="0" err="1"/>
              <a:t>chamber</a:t>
            </a:r>
            <a:r>
              <a:rPr lang="da-DK" dirty="0"/>
              <a:t> </a:t>
            </a:r>
            <a:r>
              <a:rPr lang="da-DK" dirty="0" err="1"/>
              <a:t>when</a:t>
            </a:r>
            <a:r>
              <a:rPr lang="da-DK" dirty="0"/>
              <a:t> a </a:t>
            </a:r>
            <a:r>
              <a:rPr lang="da-DK" dirty="0" err="1"/>
              <a:t>sitting</a:t>
            </a:r>
            <a:r>
              <a:rPr lang="da-DK" dirty="0"/>
              <a:t> is in </a:t>
            </a:r>
            <a:r>
              <a:rPr lang="da-DK" dirty="0" err="1"/>
              <a:t>progress</a:t>
            </a:r>
            <a:r>
              <a:rPr lang="da-DK" dirty="0"/>
              <a:t>. The reporter </a:t>
            </a:r>
            <a:r>
              <a:rPr lang="da-DK" dirty="0" err="1"/>
              <a:t>makes</a:t>
            </a:r>
            <a:r>
              <a:rPr lang="da-DK" dirty="0"/>
              <a:t> a time stamp for </a:t>
            </a:r>
            <a:r>
              <a:rPr lang="da-DK" dirty="0" err="1"/>
              <a:t>each</a:t>
            </a:r>
            <a:r>
              <a:rPr lang="da-DK" dirty="0"/>
              <a:t> speaker under the </a:t>
            </a:r>
            <a:r>
              <a:rPr lang="da-DK" dirty="0" err="1"/>
              <a:t>appropriate</a:t>
            </a:r>
            <a:r>
              <a:rPr lang="da-DK" dirty="0"/>
              <a:t> item </a:t>
            </a:r>
            <a:r>
              <a:rPr lang="da-DK" dirty="0" err="1"/>
              <a:t>on</a:t>
            </a:r>
            <a:r>
              <a:rPr lang="da-DK" dirty="0"/>
              <a:t> the agenda and </a:t>
            </a:r>
            <a:r>
              <a:rPr lang="da-DK" dirty="0" err="1"/>
              <a:t>provides</a:t>
            </a:r>
            <a:r>
              <a:rPr lang="da-DK" dirty="0"/>
              <a:t> the relevant information </a:t>
            </a:r>
            <a:r>
              <a:rPr lang="da-DK" dirty="0" err="1"/>
              <a:t>about</a:t>
            </a:r>
            <a:r>
              <a:rPr lang="da-DK" dirty="0"/>
              <a:t> the speaker (</a:t>
            </a:r>
            <a:r>
              <a:rPr lang="da-DK" dirty="0" err="1"/>
              <a:t>e.g</a:t>
            </a:r>
            <a:r>
              <a:rPr lang="da-DK" dirty="0"/>
              <a:t>. </a:t>
            </a:r>
            <a:r>
              <a:rPr lang="da-DK" dirty="0" err="1"/>
              <a:t>if</a:t>
            </a:r>
            <a:r>
              <a:rPr lang="da-DK" dirty="0"/>
              <a:t> </a:t>
            </a:r>
            <a:r>
              <a:rPr lang="da-DK" dirty="0" err="1"/>
              <a:t>he</a:t>
            </a:r>
            <a:r>
              <a:rPr lang="da-DK" dirty="0"/>
              <a:t> </a:t>
            </a:r>
            <a:r>
              <a:rPr lang="da-DK" dirty="0" err="1"/>
              <a:t>or</a:t>
            </a:r>
            <a:r>
              <a:rPr lang="da-DK" dirty="0"/>
              <a:t> </a:t>
            </a:r>
            <a:r>
              <a:rPr lang="da-DK" dirty="0" err="1"/>
              <a:t>she</a:t>
            </a:r>
            <a:r>
              <a:rPr lang="da-DK" dirty="0"/>
              <a:t> is a party </a:t>
            </a:r>
            <a:r>
              <a:rPr lang="da-DK" dirty="0" err="1"/>
              <a:t>spokesperson</a:t>
            </a:r>
            <a:r>
              <a:rPr lang="da-DK" dirty="0"/>
              <a:t>). In </a:t>
            </a:r>
            <a:r>
              <a:rPr lang="da-DK" dirty="0" err="1"/>
              <a:t>this</a:t>
            </a:r>
            <a:r>
              <a:rPr lang="da-DK" dirty="0"/>
              <a:t> </a:t>
            </a:r>
            <a:r>
              <a:rPr lang="da-DK" dirty="0" err="1"/>
              <a:t>way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provided</a:t>
            </a:r>
            <a:r>
              <a:rPr lang="da-DK" dirty="0"/>
              <a:t> </a:t>
            </a:r>
            <a:r>
              <a:rPr lang="da-DK" dirty="0" err="1"/>
              <a:t>with</a:t>
            </a:r>
            <a:r>
              <a:rPr lang="da-DK" dirty="0"/>
              <a:t> a speech list in </a:t>
            </a:r>
            <a:r>
              <a:rPr lang="da-DK" dirty="0" err="1"/>
              <a:t>chronological</a:t>
            </a:r>
            <a:r>
              <a:rPr lang="da-DK" dirty="0"/>
              <a:t> </a:t>
            </a:r>
            <a:r>
              <a:rPr lang="da-DK" dirty="0" err="1"/>
              <a:t>order</a:t>
            </a:r>
            <a:r>
              <a:rPr lang="da-DK" dirty="0"/>
              <a:t>.  </a:t>
            </a:r>
          </a:p>
          <a:p>
            <a:pPr marL="230612" indent="-230612"/>
            <a:endParaRPr lang="da-DK" b="1" dirty="0"/>
          </a:p>
          <a:p>
            <a:pPr marL="230612" indent="-230612"/>
            <a:r>
              <a:rPr lang="da-DK" dirty="0"/>
              <a:t>The reporters in </a:t>
            </a:r>
            <a:r>
              <a:rPr lang="da-DK" dirty="0" err="1"/>
              <a:t>chamber</a:t>
            </a:r>
            <a:r>
              <a:rPr lang="da-DK" dirty="0"/>
              <a:t> </a:t>
            </a:r>
            <a:r>
              <a:rPr lang="da-DK" dirty="0" err="1"/>
              <a:t>work</a:t>
            </a:r>
            <a:r>
              <a:rPr lang="da-DK" dirty="0"/>
              <a:t> by rotation </a:t>
            </a:r>
            <a:r>
              <a:rPr lang="da-DK" dirty="0" err="1"/>
              <a:t>whereby</a:t>
            </a:r>
            <a:r>
              <a:rPr lang="da-DK" dirty="0"/>
              <a:t> </a:t>
            </a:r>
            <a:r>
              <a:rPr lang="da-DK" dirty="0" err="1"/>
              <a:t>each</a:t>
            </a:r>
            <a:r>
              <a:rPr lang="da-DK" dirty="0"/>
              <a:t> </a:t>
            </a:r>
            <a:r>
              <a:rPr lang="da-DK" dirty="0" err="1"/>
              <a:t>sits</a:t>
            </a:r>
            <a:r>
              <a:rPr lang="da-DK" dirty="0"/>
              <a:t> in the </a:t>
            </a:r>
            <a:r>
              <a:rPr lang="da-DK" dirty="0" err="1"/>
              <a:t>chamber</a:t>
            </a:r>
            <a:r>
              <a:rPr lang="da-DK" dirty="0"/>
              <a:t> for </a:t>
            </a:r>
            <a:r>
              <a:rPr lang="da-DK" dirty="0" err="1"/>
              <a:t>one</a:t>
            </a:r>
            <a:r>
              <a:rPr lang="da-DK" dirty="0"/>
              <a:t> </a:t>
            </a:r>
            <a:r>
              <a:rPr lang="da-DK" dirty="0" err="1"/>
              <a:t>hour</a:t>
            </a:r>
            <a:r>
              <a:rPr lang="da-DK" dirty="0"/>
              <a:t>. 2 </a:t>
            </a:r>
            <a:r>
              <a:rPr lang="da-DK" dirty="0" err="1"/>
              <a:t>or</a:t>
            </a:r>
            <a:r>
              <a:rPr lang="da-DK" dirty="0"/>
              <a:t> 3 reporters </a:t>
            </a:r>
            <a:r>
              <a:rPr lang="da-DK" dirty="0" err="1"/>
              <a:t>generally</a:t>
            </a:r>
            <a:r>
              <a:rPr lang="da-DK" dirty="0"/>
              <a:t> </a:t>
            </a:r>
            <a:r>
              <a:rPr lang="da-DK" dirty="0" err="1"/>
              <a:t>share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</a:t>
            </a:r>
            <a:r>
              <a:rPr lang="da-DK" dirty="0" err="1"/>
              <a:t>sitting</a:t>
            </a:r>
            <a:r>
              <a:rPr lang="da-DK" dirty="0"/>
              <a:t> and all reporters in </a:t>
            </a:r>
            <a:r>
              <a:rPr lang="da-DK" dirty="0" err="1"/>
              <a:t>chamber</a:t>
            </a:r>
            <a:r>
              <a:rPr lang="da-DK" dirty="0"/>
              <a:t> have </a:t>
            </a:r>
            <a:r>
              <a:rPr lang="da-DK" dirty="0" err="1"/>
              <a:t>one</a:t>
            </a:r>
            <a:r>
              <a:rPr lang="da-DK" dirty="0"/>
              <a:t> </a:t>
            </a:r>
            <a:r>
              <a:rPr lang="da-DK" dirty="0" err="1"/>
              <a:t>shift</a:t>
            </a:r>
            <a:r>
              <a:rPr lang="da-DK" dirty="0"/>
              <a:t> a </a:t>
            </a:r>
            <a:r>
              <a:rPr lang="da-DK" dirty="0" err="1"/>
              <a:t>week</a:t>
            </a:r>
            <a:r>
              <a:rPr lang="da-DK" dirty="0"/>
              <a:t> </a:t>
            </a:r>
            <a:r>
              <a:rPr lang="da-DK" dirty="0" err="1"/>
              <a:t>with</a:t>
            </a:r>
            <a:r>
              <a:rPr lang="da-DK" dirty="0"/>
              <a:t> the </a:t>
            </a:r>
            <a:r>
              <a:rPr lang="da-DK" dirty="0" err="1"/>
              <a:t>possibilty</a:t>
            </a:r>
            <a:r>
              <a:rPr lang="da-DK" dirty="0"/>
              <a:t> of </a:t>
            </a:r>
            <a:r>
              <a:rPr lang="da-DK" dirty="0" err="1"/>
              <a:t>swapping</a:t>
            </a:r>
            <a:r>
              <a:rPr lang="da-DK" dirty="0"/>
              <a:t> </a:t>
            </a:r>
            <a:r>
              <a:rPr lang="da-DK" dirty="0" err="1"/>
              <a:t>shifts</a:t>
            </a:r>
            <a:r>
              <a:rPr lang="da-DK" dirty="0"/>
              <a:t> and </a:t>
            </a:r>
            <a:r>
              <a:rPr lang="da-DK" dirty="0" err="1"/>
              <a:t>covering</a:t>
            </a:r>
            <a:r>
              <a:rPr lang="da-DK" dirty="0"/>
              <a:t> for </a:t>
            </a:r>
            <a:r>
              <a:rPr lang="da-DK" dirty="0" err="1"/>
              <a:t>each</a:t>
            </a:r>
            <a:r>
              <a:rPr lang="da-DK" dirty="0"/>
              <a:t> </a:t>
            </a:r>
            <a:r>
              <a:rPr lang="da-DK" dirty="0" err="1"/>
              <a:t>other</a:t>
            </a:r>
            <a:r>
              <a:rPr lang="da-DK" dirty="0"/>
              <a:t> in case </a:t>
            </a:r>
            <a:r>
              <a:rPr lang="da-DK" dirty="0" err="1"/>
              <a:t>someone</a:t>
            </a:r>
            <a:r>
              <a:rPr lang="da-DK" dirty="0"/>
              <a:t> is </a:t>
            </a:r>
            <a:r>
              <a:rPr lang="da-DK" dirty="0" err="1"/>
              <a:t>absent</a:t>
            </a:r>
            <a:r>
              <a:rPr lang="da-DK" dirty="0"/>
              <a:t>. </a:t>
            </a:r>
          </a:p>
          <a:p>
            <a:pPr marL="230612" indent="-230612"/>
            <a:endParaRPr lang="da-DK" b="1" dirty="0"/>
          </a:p>
          <a:p>
            <a:r>
              <a:rPr lang="da-DK" b="1" dirty="0" smtClean="0"/>
              <a:t>2. </a:t>
            </a:r>
            <a:r>
              <a:rPr lang="da-DK" b="1" dirty="0" err="1" smtClean="0"/>
              <a:t>Picking</a:t>
            </a:r>
            <a:r>
              <a:rPr lang="da-DK" b="1" baseline="0" dirty="0" smtClean="0"/>
              <a:t> a speech: </a:t>
            </a:r>
            <a:r>
              <a:rPr lang="da-DK" b="0" baseline="0" dirty="0" smtClean="0"/>
              <a:t>The reporter </a:t>
            </a:r>
            <a:r>
              <a:rPr lang="da-DK" b="0" baseline="0" dirty="0" err="1" smtClean="0"/>
              <a:t>picks</a:t>
            </a:r>
            <a:r>
              <a:rPr lang="da-DK" b="0" baseline="0" dirty="0" smtClean="0"/>
              <a:t> a </a:t>
            </a:r>
            <a:r>
              <a:rPr lang="da-DK" b="0" baseline="0" dirty="0" err="1" smtClean="0"/>
              <a:t>coherent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work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sequence</a:t>
            </a:r>
            <a:r>
              <a:rPr lang="da-DK" b="0" baseline="0" dirty="0" smtClean="0"/>
              <a:t>, </a:t>
            </a:r>
            <a:r>
              <a:rPr lang="da-DK" b="0" baseline="0" dirty="0" err="1" smtClean="0"/>
              <a:t>such</a:t>
            </a:r>
            <a:r>
              <a:rPr lang="da-DK" b="0" baseline="0" dirty="0" smtClean="0"/>
              <a:t> as a </a:t>
            </a:r>
            <a:r>
              <a:rPr lang="da-DK" b="0" baseline="0" dirty="0" err="1" smtClean="0"/>
              <a:t>spokesman’s</a:t>
            </a:r>
            <a:r>
              <a:rPr lang="da-DK" b="0" baseline="0" dirty="0" smtClean="0"/>
              <a:t> speech </a:t>
            </a:r>
            <a:r>
              <a:rPr lang="da-DK" b="0" baseline="0" dirty="0" err="1" smtClean="0"/>
              <a:t>or</a:t>
            </a:r>
            <a:r>
              <a:rPr lang="da-DK" b="0" baseline="0" dirty="0" smtClean="0"/>
              <a:t> an </a:t>
            </a:r>
            <a:r>
              <a:rPr lang="da-DK" b="0" baseline="0" dirty="0" err="1" smtClean="0"/>
              <a:t>exchange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between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two</a:t>
            </a:r>
            <a:r>
              <a:rPr lang="da-DK" b="0" baseline="0" dirty="0" smtClean="0"/>
              <a:t> speakers/a set of short </a:t>
            </a:r>
            <a:r>
              <a:rPr lang="da-DK" b="0" baseline="0" dirty="0" err="1" smtClean="0"/>
              <a:t>remarks</a:t>
            </a:r>
            <a:r>
              <a:rPr lang="da-DK" b="0" baseline="0" dirty="0" smtClean="0"/>
              <a:t>, from the speech list. The </a:t>
            </a:r>
            <a:r>
              <a:rPr lang="da-DK" b="0" baseline="0" dirty="0" err="1" smtClean="0"/>
              <a:t>work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sequence</a:t>
            </a:r>
            <a:r>
              <a:rPr lang="da-DK" b="0" baseline="0" dirty="0" smtClean="0"/>
              <a:t> is </a:t>
            </a:r>
            <a:r>
              <a:rPr lang="da-DK" b="0" baseline="0" dirty="0" err="1" smtClean="0"/>
              <a:t>then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transferred</a:t>
            </a:r>
            <a:r>
              <a:rPr lang="da-DK" b="0" baseline="0" dirty="0" smtClean="0"/>
              <a:t> to the speech </a:t>
            </a:r>
            <a:r>
              <a:rPr lang="da-DK" b="0" baseline="0" dirty="0" err="1" smtClean="0"/>
              <a:t>allocation</a:t>
            </a:r>
            <a:r>
              <a:rPr lang="da-DK" b="0" baseline="0" dirty="0" smtClean="0"/>
              <a:t> interface, the </a:t>
            </a:r>
            <a:r>
              <a:rPr lang="da-DK" b="0" baseline="0" dirty="0" err="1" smtClean="0"/>
              <a:t>so-called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transeditor</a:t>
            </a:r>
            <a:r>
              <a:rPr lang="da-DK" b="0" baseline="0" dirty="0" smtClean="0"/>
              <a:t>.</a:t>
            </a:r>
          </a:p>
          <a:p>
            <a:endParaRPr lang="da-DK" b="1" dirty="0" smtClean="0"/>
          </a:p>
          <a:p>
            <a:r>
              <a:rPr lang="da-DK" b="1" baseline="0" dirty="0" smtClean="0"/>
              <a:t>3. </a:t>
            </a:r>
            <a:r>
              <a:rPr lang="da-DK" b="1" baseline="0" dirty="0" err="1" smtClean="0"/>
              <a:t>Transediting</a:t>
            </a:r>
            <a:r>
              <a:rPr lang="da-DK" b="1" baseline="0" dirty="0" smtClean="0"/>
              <a:t>: </a:t>
            </a:r>
            <a:r>
              <a:rPr lang="da-DK" baseline="0" dirty="0" smtClean="0"/>
              <a:t>The reporters </a:t>
            </a:r>
            <a:r>
              <a:rPr lang="da-DK" baseline="0" dirty="0" err="1" smtClean="0"/>
              <a:t>dictate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speeches</a:t>
            </a:r>
            <a:r>
              <a:rPr lang="da-DK" baseline="0" dirty="0" smtClean="0"/>
              <a:t> segment by segment </a:t>
            </a:r>
            <a:r>
              <a:rPr lang="da-DK" baseline="0" dirty="0" err="1" smtClean="0"/>
              <a:t>while</a:t>
            </a:r>
            <a:r>
              <a:rPr lang="da-DK" baseline="0" dirty="0" smtClean="0"/>
              <a:t> at the same time </a:t>
            </a:r>
            <a:r>
              <a:rPr lang="da-DK" baseline="0" dirty="0" err="1" smtClean="0"/>
              <a:t>correcting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grammatical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syntactical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errors</a:t>
            </a:r>
            <a:r>
              <a:rPr lang="da-DK" baseline="0" dirty="0" smtClean="0"/>
              <a:t>. </a:t>
            </a:r>
            <a:r>
              <a:rPr lang="da-DK" baseline="0" dirty="0" err="1" smtClean="0"/>
              <a:t>They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postedit</a:t>
            </a:r>
            <a:r>
              <a:rPr lang="da-DK" baseline="0" dirty="0" smtClean="0"/>
              <a:t> the speech and listen to it </a:t>
            </a:r>
            <a:r>
              <a:rPr lang="da-DK" baseline="0" dirty="0" err="1" smtClean="0"/>
              <a:t>one</a:t>
            </a:r>
            <a:r>
              <a:rPr lang="da-DK" baseline="0" dirty="0" smtClean="0"/>
              <a:t> more time.   </a:t>
            </a:r>
            <a:endParaRPr lang="da-DK" dirty="0" smtClean="0"/>
          </a:p>
          <a:p>
            <a:endParaRPr lang="da-DK" dirty="0" smtClean="0"/>
          </a:p>
          <a:p>
            <a:r>
              <a:rPr lang="da-DK" i="1" dirty="0" smtClean="0"/>
              <a:t>(</a:t>
            </a:r>
            <a:r>
              <a:rPr lang="da-DK" i="1" dirty="0" err="1" smtClean="0"/>
              <a:t>We</a:t>
            </a:r>
            <a:r>
              <a:rPr lang="da-DK" i="1" baseline="0" dirty="0" smtClean="0"/>
              <a:t> </a:t>
            </a:r>
            <a:r>
              <a:rPr lang="da-DK" i="1" baseline="0" dirty="0" err="1" smtClean="0"/>
              <a:t>call</a:t>
            </a:r>
            <a:r>
              <a:rPr lang="da-DK" i="1" baseline="0" dirty="0" smtClean="0"/>
              <a:t> </a:t>
            </a:r>
            <a:r>
              <a:rPr lang="da-DK" i="1" baseline="0" dirty="0" err="1" smtClean="0"/>
              <a:t>this</a:t>
            </a:r>
            <a:r>
              <a:rPr lang="da-DK" i="1" baseline="0" dirty="0" smtClean="0"/>
              <a:t> </a:t>
            </a:r>
            <a:r>
              <a:rPr lang="da-DK" i="1" baseline="0" dirty="0" err="1" smtClean="0"/>
              <a:t>work</a:t>
            </a:r>
            <a:r>
              <a:rPr lang="da-DK" i="1" baseline="0" dirty="0" smtClean="0"/>
              <a:t> </a:t>
            </a:r>
            <a:r>
              <a:rPr lang="da-DK" i="1" baseline="0" dirty="0" err="1" smtClean="0"/>
              <a:t>process</a:t>
            </a:r>
            <a:r>
              <a:rPr lang="da-DK" i="1" baseline="0" dirty="0" smtClean="0"/>
              <a:t> </a:t>
            </a:r>
            <a:r>
              <a:rPr lang="da-DK" b="1" i="1" baseline="0" dirty="0" err="1" smtClean="0"/>
              <a:t>transediting</a:t>
            </a:r>
            <a:r>
              <a:rPr lang="da-DK" b="0" i="1" baseline="0" dirty="0" smtClean="0"/>
              <a:t> </a:t>
            </a:r>
            <a:r>
              <a:rPr lang="da-DK" b="0" i="1" baseline="0" dirty="0" err="1" smtClean="0"/>
              <a:t>because</a:t>
            </a:r>
            <a:r>
              <a:rPr lang="da-DK" b="0" i="1" baseline="0" dirty="0" smtClean="0"/>
              <a:t> it </a:t>
            </a:r>
            <a:r>
              <a:rPr lang="da-DK" b="0" i="1" baseline="0" dirty="0" err="1" smtClean="0"/>
              <a:t>combines</a:t>
            </a:r>
            <a:r>
              <a:rPr lang="da-DK" b="0" i="1" baseline="0" dirty="0" smtClean="0"/>
              <a:t> </a:t>
            </a:r>
            <a:r>
              <a:rPr lang="da-DK" b="0" i="1" baseline="0" dirty="0" err="1" smtClean="0"/>
              <a:t>two</a:t>
            </a:r>
            <a:r>
              <a:rPr lang="da-DK" b="0" i="1" baseline="0" dirty="0" smtClean="0"/>
              <a:t> </a:t>
            </a:r>
            <a:r>
              <a:rPr lang="da-DK" b="0" i="1" baseline="0" dirty="0" err="1" smtClean="0"/>
              <a:t>functions</a:t>
            </a:r>
            <a:r>
              <a:rPr lang="da-DK" b="0" i="1" baseline="0" dirty="0" smtClean="0"/>
              <a:t>, </a:t>
            </a:r>
            <a:r>
              <a:rPr lang="da-DK" b="0" i="1" baseline="0" dirty="0" err="1" smtClean="0"/>
              <a:t>namely</a:t>
            </a:r>
            <a:r>
              <a:rPr lang="da-DK" b="0" i="1" baseline="0" dirty="0" smtClean="0"/>
              <a:t> </a:t>
            </a:r>
            <a:r>
              <a:rPr lang="da-DK" b="0" i="1" baseline="0" dirty="0" err="1" smtClean="0"/>
              <a:t>transcribing</a:t>
            </a:r>
            <a:r>
              <a:rPr lang="da-DK" b="0" i="1" baseline="0" dirty="0" smtClean="0"/>
              <a:t> and </a:t>
            </a:r>
            <a:r>
              <a:rPr lang="da-DK" b="0" i="1" baseline="0" dirty="0" err="1" smtClean="0"/>
              <a:t>editing</a:t>
            </a:r>
            <a:r>
              <a:rPr lang="da-DK" b="0" i="1" baseline="0" dirty="0" smtClean="0"/>
              <a:t>. </a:t>
            </a:r>
          </a:p>
          <a:p>
            <a:endParaRPr lang="da-DK" i="1" dirty="0" smtClean="0"/>
          </a:p>
          <a:p>
            <a:r>
              <a:rPr lang="da-DK" baseline="0" dirty="0" smtClean="0"/>
              <a:t>It </a:t>
            </a:r>
            <a:r>
              <a:rPr lang="da-DK" baseline="0" dirty="0" err="1" smtClean="0"/>
              <a:t>normally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takes</a:t>
            </a:r>
            <a:r>
              <a:rPr lang="da-DK" baseline="0" dirty="0" smtClean="0"/>
              <a:t> 1-1½ </a:t>
            </a:r>
            <a:r>
              <a:rPr lang="da-DK" baseline="0" dirty="0" err="1" smtClean="0"/>
              <a:t>hours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transedit</a:t>
            </a:r>
            <a:r>
              <a:rPr lang="da-DK" baseline="0" dirty="0" smtClean="0"/>
              <a:t> a 5 </a:t>
            </a:r>
            <a:r>
              <a:rPr lang="da-DK" baseline="0" dirty="0" err="1" smtClean="0"/>
              <a:t>minute</a:t>
            </a:r>
            <a:r>
              <a:rPr lang="da-DK" baseline="0" dirty="0" smtClean="0"/>
              <a:t> speech, </a:t>
            </a:r>
            <a:r>
              <a:rPr lang="da-DK" baseline="0" dirty="0" err="1" smtClean="0"/>
              <a:t>depending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on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linguistic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difficulty</a:t>
            </a:r>
            <a:r>
              <a:rPr lang="da-DK" baseline="0" dirty="0" smtClean="0"/>
              <a:t> of the speech and the </a:t>
            </a:r>
            <a:r>
              <a:rPr lang="da-DK" baseline="0" dirty="0" err="1" smtClean="0"/>
              <a:t>amount</a:t>
            </a:r>
            <a:r>
              <a:rPr lang="da-DK" baseline="0" dirty="0" smtClean="0"/>
              <a:t> of facts and </a:t>
            </a:r>
            <a:r>
              <a:rPr lang="da-DK" baseline="0" dirty="0" err="1" smtClean="0"/>
              <a:t>quotes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which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need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checked</a:t>
            </a:r>
            <a:r>
              <a:rPr lang="da-DK" baseline="0" dirty="0" smtClean="0"/>
              <a:t>. </a:t>
            </a:r>
            <a:r>
              <a:rPr lang="da-DK" baseline="0" dirty="0" err="1" smtClean="0"/>
              <a:t>Our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statistics</a:t>
            </a:r>
            <a:r>
              <a:rPr lang="da-DK" baseline="0" dirty="0" smtClean="0"/>
              <a:t> show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it </a:t>
            </a:r>
            <a:r>
              <a:rPr lang="da-DK" baseline="0" dirty="0" err="1" smtClean="0"/>
              <a:t>generally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takes</a:t>
            </a:r>
            <a:r>
              <a:rPr lang="da-DK" baseline="0" dirty="0" smtClean="0"/>
              <a:t> 18 </a:t>
            </a:r>
            <a:r>
              <a:rPr lang="da-DK" baseline="0" dirty="0" err="1" smtClean="0"/>
              <a:t>minutes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transedit</a:t>
            </a:r>
            <a:r>
              <a:rPr lang="da-DK" baseline="0" dirty="0" smtClean="0"/>
              <a:t> a 1 </a:t>
            </a:r>
            <a:r>
              <a:rPr lang="da-DK" baseline="0" dirty="0" err="1" smtClean="0"/>
              <a:t>minute</a:t>
            </a:r>
            <a:r>
              <a:rPr lang="da-DK" baseline="0" dirty="0" smtClean="0"/>
              <a:t> speech (</a:t>
            </a:r>
            <a:r>
              <a:rPr lang="da-DK" baseline="0" dirty="0" err="1" smtClean="0"/>
              <a:t>however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these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statistics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also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include</a:t>
            </a:r>
            <a:r>
              <a:rPr lang="da-DK" baseline="0" dirty="0" smtClean="0"/>
              <a:t> the time </a:t>
            </a:r>
            <a:r>
              <a:rPr lang="da-DK" baseline="0" dirty="0" err="1" smtClean="0"/>
              <a:t>used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other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tasks</a:t>
            </a:r>
            <a:r>
              <a:rPr lang="da-DK" baseline="0" dirty="0" smtClean="0"/>
              <a:t> and short breaks).</a:t>
            </a:r>
            <a:endParaRPr lang="da-DK" dirty="0" smtClean="0"/>
          </a:p>
          <a:p>
            <a:endParaRPr lang="da-DK" dirty="0" smtClean="0"/>
          </a:p>
          <a:p>
            <a:r>
              <a:rPr lang="da-DK" b="1" baseline="0" dirty="0" smtClean="0"/>
              <a:t>4. </a:t>
            </a:r>
            <a:r>
              <a:rPr lang="da-DK" b="1" baseline="0" dirty="0" err="1" smtClean="0"/>
              <a:t>Publishing</a:t>
            </a:r>
            <a:r>
              <a:rPr lang="da-DK" b="1" baseline="0" dirty="0" smtClean="0"/>
              <a:t> </a:t>
            </a:r>
            <a:r>
              <a:rPr lang="da-DK" b="1" baseline="0" dirty="0" err="1" smtClean="0"/>
              <a:t>on</a:t>
            </a:r>
            <a:r>
              <a:rPr lang="da-DK" b="1" baseline="0" dirty="0" smtClean="0"/>
              <a:t> the internet: </a:t>
            </a:r>
            <a:r>
              <a:rPr lang="da-DK" b="0" baseline="0" dirty="0" err="1" smtClean="0"/>
              <a:t>After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having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completed</a:t>
            </a:r>
            <a:r>
              <a:rPr lang="da-DK" b="0" baseline="0" dirty="0" smtClean="0"/>
              <a:t> a </a:t>
            </a:r>
            <a:r>
              <a:rPr lang="da-DK" b="0" baseline="0" dirty="0" err="1" smtClean="0"/>
              <a:t>work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sequence</a:t>
            </a:r>
            <a:r>
              <a:rPr lang="da-DK" b="0" baseline="0" dirty="0" smtClean="0"/>
              <a:t>, the reporter </a:t>
            </a:r>
            <a:r>
              <a:rPr lang="da-DK" b="0" baseline="0" dirty="0" err="1" smtClean="0"/>
              <a:t>releases</a:t>
            </a:r>
            <a:r>
              <a:rPr lang="da-DK" b="0" baseline="0" dirty="0" smtClean="0"/>
              <a:t> it to the internet by </a:t>
            </a:r>
            <a:r>
              <a:rPr lang="da-DK" b="0" baseline="0" dirty="0" err="1" smtClean="0"/>
              <a:t>pushing</a:t>
            </a:r>
            <a:r>
              <a:rPr lang="da-DK" b="0" baseline="0" dirty="0" smtClean="0"/>
              <a:t> a </a:t>
            </a:r>
            <a:r>
              <a:rPr lang="da-DK" b="0" baseline="0" dirty="0" err="1" smtClean="0"/>
              <a:t>button</a:t>
            </a:r>
            <a:r>
              <a:rPr lang="da-DK" b="0" baseline="0" dirty="0" smtClean="0"/>
              <a:t>. In </a:t>
            </a:r>
            <a:r>
              <a:rPr lang="da-DK" b="0" baseline="0" dirty="0" err="1" smtClean="0"/>
              <a:t>this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way</a:t>
            </a:r>
            <a:r>
              <a:rPr lang="da-DK" b="0" baseline="0" dirty="0" smtClean="0"/>
              <a:t> the </a:t>
            </a:r>
            <a:r>
              <a:rPr lang="da-DK" b="0" baseline="0" dirty="0" err="1" smtClean="0"/>
              <a:t>report</a:t>
            </a:r>
            <a:r>
              <a:rPr lang="da-DK" b="0" baseline="0" dirty="0" smtClean="0"/>
              <a:t> is </a:t>
            </a:r>
            <a:r>
              <a:rPr lang="da-DK" b="0" baseline="0" dirty="0" err="1" smtClean="0"/>
              <a:t>published</a:t>
            </a:r>
            <a:r>
              <a:rPr lang="da-DK" b="0" baseline="0" dirty="0" smtClean="0"/>
              <a:t> online </a:t>
            </a:r>
            <a:r>
              <a:rPr lang="da-DK" b="0" baseline="0" dirty="0" err="1" smtClean="0"/>
              <a:t>gradually</a:t>
            </a:r>
            <a:r>
              <a:rPr lang="da-DK" b="0" baseline="0" dirty="0" smtClean="0"/>
              <a:t> – i.e. </a:t>
            </a:r>
            <a:r>
              <a:rPr lang="da-DK" b="0" baseline="0" dirty="0" err="1" smtClean="0"/>
              <a:t>sequence</a:t>
            </a:r>
            <a:r>
              <a:rPr lang="da-DK" b="0" baseline="0" dirty="0" smtClean="0"/>
              <a:t> by </a:t>
            </a:r>
            <a:r>
              <a:rPr lang="da-DK" b="0" baseline="0" dirty="0" err="1" smtClean="0"/>
              <a:t>sequence</a:t>
            </a:r>
            <a:r>
              <a:rPr lang="da-DK" b="1" baseline="0" dirty="0" smtClean="0"/>
              <a:t> </a:t>
            </a:r>
            <a:r>
              <a:rPr lang="da-DK" b="0" baseline="0" dirty="0" smtClean="0"/>
              <a:t>- and </a:t>
            </a:r>
            <a:r>
              <a:rPr lang="da-DK" b="0" baseline="0" dirty="0" err="1" smtClean="0"/>
              <a:t>congestions</a:t>
            </a:r>
            <a:r>
              <a:rPr lang="da-DK" b="0" baseline="0" dirty="0" smtClean="0"/>
              <a:t> in the system </a:t>
            </a:r>
            <a:r>
              <a:rPr lang="da-DK" b="0" baseline="0" dirty="0" err="1" smtClean="0"/>
              <a:t>are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thus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avoided</a:t>
            </a:r>
            <a:r>
              <a:rPr lang="da-DK" b="0" baseline="0" dirty="0" smtClean="0"/>
              <a:t> as the </a:t>
            </a:r>
            <a:r>
              <a:rPr lang="da-DK" b="0" baseline="0" dirty="0" err="1" smtClean="0"/>
              <a:t>sequences</a:t>
            </a:r>
            <a:r>
              <a:rPr lang="da-DK" b="0" baseline="0" dirty="0" smtClean="0"/>
              <a:t> do not have to </a:t>
            </a:r>
            <a:r>
              <a:rPr lang="da-DK" b="0" baseline="0" dirty="0" err="1" smtClean="0"/>
              <a:t>be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published</a:t>
            </a:r>
            <a:r>
              <a:rPr lang="da-DK" b="0" baseline="0" dirty="0" smtClean="0"/>
              <a:t> in </a:t>
            </a:r>
            <a:r>
              <a:rPr lang="da-DK" b="0" baseline="0" dirty="0" err="1" smtClean="0"/>
              <a:t>chronological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order</a:t>
            </a:r>
            <a:r>
              <a:rPr lang="da-DK" b="0" baseline="0" dirty="0" smtClean="0"/>
              <a:t>.   </a:t>
            </a:r>
            <a:endParaRPr lang="da-DK" b="1" baseline="0" dirty="0" smtClean="0"/>
          </a:p>
          <a:p>
            <a:endParaRPr lang="da-DK" b="1" baseline="0" dirty="0" smtClean="0"/>
          </a:p>
          <a:p>
            <a:r>
              <a:rPr lang="da-DK" b="0" baseline="0" dirty="0" smtClean="0"/>
              <a:t>The </a:t>
            </a:r>
            <a:r>
              <a:rPr lang="da-DK" b="0" baseline="0" dirty="0" err="1" smtClean="0"/>
              <a:t>work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sequence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does</a:t>
            </a:r>
            <a:r>
              <a:rPr lang="da-DK" b="0" baseline="0" dirty="0" smtClean="0"/>
              <a:t> not have to </a:t>
            </a:r>
            <a:r>
              <a:rPr lang="da-DK" b="0" baseline="0" dirty="0" err="1" smtClean="0"/>
              <a:t>be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read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through</a:t>
            </a:r>
            <a:r>
              <a:rPr lang="da-DK" b="0" baseline="0" dirty="0" smtClean="0"/>
              <a:t> and </a:t>
            </a:r>
            <a:r>
              <a:rPr lang="da-DK" b="0" baseline="0" dirty="0" err="1" smtClean="0"/>
              <a:t>approved</a:t>
            </a:r>
            <a:r>
              <a:rPr lang="da-DK" b="0" baseline="0" dirty="0" smtClean="0"/>
              <a:t> by </a:t>
            </a:r>
            <a:r>
              <a:rPr lang="da-DK" b="0" baseline="0" dirty="0" err="1" smtClean="0"/>
              <a:t>another</a:t>
            </a:r>
            <a:r>
              <a:rPr lang="da-DK" b="0" baseline="0" dirty="0" smtClean="0"/>
              <a:t> reporter </a:t>
            </a:r>
            <a:r>
              <a:rPr lang="da-DK" b="0" baseline="0" dirty="0" err="1" smtClean="0"/>
              <a:t>before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publication</a:t>
            </a:r>
            <a:r>
              <a:rPr lang="da-DK" b="0" baseline="0" dirty="0" smtClean="0"/>
              <a:t>.</a:t>
            </a:r>
          </a:p>
          <a:p>
            <a:endParaRPr lang="da-DK" b="0" baseline="0" dirty="0" smtClean="0"/>
          </a:p>
          <a:p>
            <a:r>
              <a:rPr lang="da-DK" b="0" baseline="0" dirty="0" err="1" smtClean="0"/>
              <a:t>Neither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does</a:t>
            </a:r>
            <a:r>
              <a:rPr lang="da-DK" b="0" baseline="0" dirty="0" smtClean="0"/>
              <a:t> the </a:t>
            </a:r>
            <a:r>
              <a:rPr lang="da-DK" b="0" baseline="0" dirty="0" err="1" smtClean="0"/>
              <a:t>report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require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approval</a:t>
            </a:r>
            <a:r>
              <a:rPr lang="da-DK" b="0" baseline="0" dirty="0" smtClean="0"/>
              <a:t> from the </a:t>
            </a:r>
            <a:r>
              <a:rPr lang="da-DK" b="0" baseline="0" dirty="0" err="1" smtClean="0"/>
              <a:t>Members</a:t>
            </a:r>
            <a:r>
              <a:rPr lang="da-DK" b="0" baseline="0" dirty="0" smtClean="0"/>
              <a:t>.   </a:t>
            </a:r>
          </a:p>
          <a:p>
            <a:endParaRPr lang="da-DK" b="0" baseline="0" dirty="0" smtClean="0"/>
          </a:p>
          <a:p>
            <a:r>
              <a:rPr lang="da-DK" b="0" baseline="0" dirty="0" err="1" smtClean="0"/>
              <a:t>When</a:t>
            </a:r>
            <a:r>
              <a:rPr lang="da-DK" b="0" baseline="0" dirty="0" smtClean="0"/>
              <a:t> the </a:t>
            </a:r>
            <a:r>
              <a:rPr lang="da-DK" b="0" baseline="0" dirty="0" err="1" smtClean="0"/>
              <a:t>report</a:t>
            </a:r>
            <a:r>
              <a:rPr lang="da-DK" b="0" baseline="0" dirty="0" smtClean="0"/>
              <a:t> has </a:t>
            </a:r>
            <a:r>
              <a:rPr lang="da-DK" b="0" baseline="0" dirty="0" err="1" smtClean="0"/>
              <a:t>been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released</a:t>
            </a:r>
            <a:r>
              <a:rPr lang="da-DK" b="0" baseline="0" dirty="0" smtClean="0"/>
              <a:t> to the internet, the </a:t>
            </a:r>
            <a:r>
              <a:rPr lang="da-DK" b="0" baseline="0" dirty="0" err="1" smtClean="0"/>
              <a:t>preliminary</a:t>
            </a:r>
            <a:r>
              <a:rPr lang="da-DK" b="0" baseline="0" dirty="0" smtClean="0"/>
              <a:t> edition is </a:t>
            </a:r>
            <a:r>
              <a:rPr lang="da-DK" b="0" baseline="0" dirty="0" err="1" smtClean="0"/>
              <a:t>complete</a:t>
            </a:r>
            <a:r>
              <a:rPr lang="da-DK" b="0" baseline="0" dirty="0" smtClean="0"/>
              <a:t>. In </a:t>
            </a:r>
            <a:r>
              <a:rPr lang="da-DK" b="0" baseline="0" dirty="0" err="1" smtClean="0"/>
              <a:t>order</a:t>
            </a:r>
            <a:r>
              <a:rPr lang="da-DK" b="0" baseline="0" dirty="0" smtClean="0"/>
              <a:t> to </a:t>
            </a:r>
            <a:r>
              <a:rPr lang="da-DK" b="0" baseline="0" dirty="0" err="1" smtClean="0"/>
              <a:t>emphasize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its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preliminary</a:t>
            </a:r>
            <a:r>
              <a:rPr lang="da-DK" b="0" baseline="0" dirty="0" smtClean="0"/>
              <a:t> status, a </a:t>
            </a:r>
            <a:r>
              <a:rPr lang="da-DK" b="0" baseline="0" dirty="0" err="1" smtClean="0"/>
              <a:t>watermark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with</a:t>
            </a:r>
            <a:r>
              <a:rPr lang="da-DK" b="0" baseline="0" dirty="0" smtClean="0"/>
              <a:t> the </a:t>
            </a:r>
            <a:r>
              <a:rPr lang="da-DK" b="0" baseline="0" dirty="0" err="1" smtClean="0"/>
              <a:t>word</a:t>
            </a:r>
            <a:r>
              <a:rPr lang="da-DK" b="0" baseline="0" dirty="0" smtClean="0"/>
              <a:t> ”</a:t>
            </a:r>
            <a:r>
              <a:rPr lang="da-DK" b="0" baseline="0" dirty="0" err="1" smtClean="0"/>
              <a:t>preliminary</a:t>
            </a:r>
            <a:r>
              <a:rPr lang="da-DK" b="0" baseline="0" dirty="0" smtClean="0"/>
              <a:t>” is </a:t>
            </a:r>
            <a:r>
              <a:rPr lang="da-DK" b="0" baseline="0" dirty="0" err="1" smtClean="0"/>
              <a:t>placed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across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each</a:t>
            </a:r>
            <a:r>
              <a:rPr lang="da-DK" b="0" baseline="0" dirty="0" smtClean="0"/>
              <a:t> page.</a:t>
            </a:r>
          </a:p>
          <a:p>
            <a:endParaRPr lang="da-DK" b="0" baseline="0" dirty="0" smtClean="0"/>
          </a:p>
          <a:p>
            <a:r>
              <a:rPr lang="da-DK" b="0" baseline="0" dirty="0" err="1" smtClean="0"/>
              <a:t>Our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work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method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differs</a:t>
            </a:r>
            <a:r>
              <a:rPr lang="da-DK" b="0" baseline="0" dirty="0" smtClean="0"/>
              <a:t> from </a:t>
            </a:r>
            <a:r>
              <a:rPr lang="da-DK" b="0" baseline="0" dirty="0" err="1" smtClean="0"/>
              <a:t>many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others</a:t>
            </a:r>
            <a:r>
              <a:rPr lang="da-DK" b="0" baseline="0" dirty="0" smtClean="0"/>
              <a:t>’ in </a:t>
            </a:r>
            <a:r>
              <a:rPr lang="da-DK" b="0" baseline="0" dirty="0" err="1" smtClean="0"/>
              <a:t>that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we</a:t>
            </a:r>
            <a:r>
              <a:rPr lang="da-DK" b="0" baseline="0" dirty="0" smtClean="0"/>
              <a:t> do not </a:t>
            </a:r>
            <a:r>
              <a:rPr lang="da-DK" b="0" baseline="0" dirty="0" err="1" smtClean="0"/>
              <a:t>work</a:t>
            </a:r>
            <a:r>
              <a:rPr lang="da-DK" b="0" baseline="0" dirty="0" smtClean="0"/>
              <a:t> by a </a:t>
            </a:r>
            <a:r>
              <a:rPr lang="da-DK" b="0" baseline="0" dirty="0" err="1" smtClean="0"/>
              <a:t>fixed</a:t>
            </a:r>
            <a:r>
              <a:rPr lang="da-DK" b="0" baseline="0" dirty="0" smtClean="0"/>
              <a:t> rotation; the reporters have not </a:t>
            </a:r>
            <a:r>
              <a:rPr lang="da-DK" b="0" baseline="0" dirty="0" err="1" smtClean="0"/>
              <a:t>been</a:t>
            </a:r>
            <a:r>
              <a:rPr lang="da-DK" b="0" baseline="0" dirty="0" smtClean="0"/>
              <a:t> present in the </a:t>
            </a:r>
            <a:r>
              <a:rPr lang="da-DK" b="0" baseline="0" dirty="0" err="1" smtClean="0"/>
              <a:t>chamber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during</a:t>
            </a:r>
            <a:r>
              <a:rPr lang="da-DK" b="0" baseline="0" dirty="0" smtClean="0"/>
              <a:t> the </a:t>
            </a:r>
            <a:r>
              <a:rPr lang="da-DK" b="0" baseline="0" dirty="0" err="1" smtClean="0"/>
              <a:t>delivery</a:t>
            </a:r>
            <a:r>
              <a:rPr lang="da-DK" b="0" baseline="0" dirty="0" smtClean="0"/>
              <a:t> of the </a:t>
            </a:r>
            <a:r>
              <a:rPr lang="da-DK" b="0" baseline="0" dirty="0" err="1" smtClean="0"/>
              <a:t>speeches</a:t>
            </a:r>
            <a:r>
              <a:rPr lang="da-DK" b="0" baseline="0" dirty="0" smtClean="0"/>
              <a:t> in </a:t>
            </a:r>
            <a:r>
              <a:rPr lang="da-DK" b="0" baseline="0" dirty="0" err="1" smtClean="0"/>
              <a:t>their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chosen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sequence</a:t>
            </a:r>
            <a:r>
              <a:rPr lang="da-DK" b="0" baseline="0" dirty="0" smtClean="0"/>
              <a:t>. </a:t>
            </a:r>
            <a:r>
              <a:rPr lang="da-DK" b="0" baseline="0" dirty="0" err="1" smtClean="0"/>
              <a:t>They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simply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pick</a:t>
            </a:r>
            <a:r>
              <a:rPr lang="da-DK" b="0" baseline="0" dirty="0" smtClean="0"/>
              <a:t> the </a:t>
            </a:r>
            <a:r>
              <a:rPr lang="da-DK" b="0" baseline="0" dirty="0" err="1" smtClean="0"/>
              <a:t>speeches</a:t>
            </a:r>
            <a:r>
              <a:rPr lang="da-DK" b="0" baseline="0" dirty="0" smtClean="0"/>
              <a:t> in </a:t>
            </a:r>
            <a:r>
              <a:rPr lang="da-DK" b="0" baseline="0" dirty="0" err="1" smtClean="0"/>
              <a:t>chronological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order</a:t>
            </a:r>
            <a:r>
              <a:rPr lang="da-DK" b="0" baseline="0" dirty="0" smtClean="0"/>
              <a:t> as </a:t>
            </a:r>
            <a:r>
              <a:rPr lang="da-DK" b="0" baseline="0" dirty="0" err="1" smtClean="0"/>
              <a:t>they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become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available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on</a:t>
            </a:r>
            <a:r>
              <a:rPr lang="da-DK" b="0" baseline="0" dirty="0" smtClean="0"/>
              <a:t> the speech </a:t>
            </a:r>
            <a:r>
              <a:rPr lang="da-DK" b="0" baseline="0" dirty="0" err="1" smtClean="0"/>
              <a:t>allocation</a:t>
            </a:r>
            <a:r>
              <a:rPr lang="da-DK" b="0" baseline="0" dirty="0" smtClean="0"/>
              <a:t> interface.</a:t>
            </a:r>
          </a:p>
          <a:p>
            <a:endParaRPr lang="da-DK" b="0" baseline="0" dirty="0" smtClean="0"/>
          </a:p>
          <a:p>
            <a:r>
              <a:rPr lang="da-DK" baseline="0" dirty="0" err="1" smtClean="0"/>
              <a:t>When</a:t>
            </a:r>
            <a:r>
              <a:rPr lang="da-DK" baseline="0" dirty="0" smtClean="0"/>
              <a:t> the reporters in </a:t>
            </a:r>
            <a:r>
              <a:rPr lang="da-DK" baseline="0" dirty="0" err="1" smtClean="0"/>
              <a:t>chamber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not present </a:t>
            </a:r>
            <a:r>
              <a:rPr lang="da-DK" baseline="0" dirty="0" err="1" smtClean="0"/>
              <a:t>during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sitting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they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join</a:t>
            </a:r>
            <a:r>
              <a:rPr lang="da-DK" baseline="0" dirty="0" smtClean="0"/>
              <a:t> in the </a:t>
            </a:r>
            <a:r>
              <a:rPr lang="da-DK" baseline="0" dirty="0" err="1" smtClean="0"/>
              <a:t>work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with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report</a:t>
            </a:r>
            <a:r>
              <a:rPr lang="da-DK" baseline="0" dirty="0" smtClean="0"/>
              <a:t>, but, </a:t>
            </a:r>
            <a:r>
              <a:rPr lang="da-DK" baseline="0" dirty="0" err="1" smtClean="0"/>
              <a:t>like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anybody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else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they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pick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their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work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sequences</a:t>
            </a:r>
            <a:r>
              <a:rPr lang="da-DK" baseline="0" dirty="0" smtClean="0"/>
              <a:t> in </a:t>
            </a:r>
            <a:r>
              <a:rPr lang="da-DK" baseline="0" dirty="0" err="1" smtClean="0"/>
              <a:t>chronological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order</a:t>
            </a:r>
            <a:r>
              <a:rPr lang="da-DK" baseline="0" dirty="0" smtClean="0"/>
              <a:t>, so </a:t>
            </a:r>
            <a:r>
              <a:rPr lang="da-DK" baseline="0" dirty="0" err="1" smtClean="0"/>
              <a:t>if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they</a:t>
            </a:r>
            <a:r>
              <a:rPr lang="da-DK" baseline="0" dirty="0" smtClean="0"/>
              <a:t> find </a:t>
            </a:r>
            <a:r>
              <a:rPr lang="da-DK" baseline="0" dirty="0" err="1" smtClean="0"/>
              <a:t>themselves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editing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something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they</a:t>
            </a:r>
            <a:r>
              <a:rPr lang="da-DK" baseline="0" dirty="0" smtClean="0"/>
              <a:t> have </a:t>
            </a:r>
            <a:r>
              <a:rPr lang="da-DK" baseline="0" dirty="0" err="1" smtClean="0"/>
              <a:t>witnessed</a:t>
            </a:r>
            <a:r>
              <a:rPr lang="da-DK" baseline="0" dirty="0" smtClean="0"/>
              <a:t> in the </a:t>
            </a:r>
            <a:r>
              <a:rPr lang="da-DK" baseline="0" dirty="0" err="1" smtClean="0"/>
              <a:t>chamber</a:t>
            </a:r>
            <a:r>
              <a:rPr lang="da-DK" baseline="0" dirty="0" smtClean="0"/>
              <a:t>, it is </a:t>
            </a:r>
            <a:r>
              <a:rPr lang="da-DK" baseline="0" dirty="0" err="1" smtClean="0"/>
              <a:t>purely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coincidental</a:t>
            </a:r>
            <a:r>
              <a:rPr lang="da-DK" baseline="0" dirty="0" smtClean="0"/>
              <a:t>. 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6C2DB-0A9D-4795-A179-5C5BC2AB777B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5169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ackground">
            <a:extLst>
              <a:ext uri="{FF2B5EF4-FFF2-40B4-BE49-F238E27FC236}">
                <a16:creationId xmlns="" xmlns:a16="http://schemas.microsoft.com/office/drawing/2014/main" id="{A8D505A6-9735-4F16-9368-C16978CC5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8" name="Logo">
            <a:extLst>
              <a:ext uri="{FF2B5EF4-FFF2-40B4-BE49-F238E27FC236}">
                <a16:creationId xmlns="" xmlns:a16="http://schemas.microsoft.com/office/drawing/2014/main" id="{9E5DD412-514B-47A3-8D27-452A9ACF1C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9" y="432000"/>
            <a:ext cx="2487337" cy="576000"/>
          </a:xfrm>
          <a:prstGeom prst="rect">
            <a:avLst/>
          </a:prstGeom>
        </p:spPr>
      </p:pic>
      <p:sp>
        <p:nvSpPr>
          <p:cNvPr id="2676" name="Tekst">
            <a:extLst>
              <a:ext uri="{FF2B5EF4-FFF2-40B4-BE49-F238E27FC236}">
                <a16:creationId xmlns="" xmlns:a16="http://schemas.microsoft.com/office/drawing/2014/main" id="{C2205E76-0464-4B46-9471-9B20C83F086A}"/>
              </a:ext>
            </a:extLst>
          </p:cNvPr>
          <p:cNvSpPr txBox="1"/>
          <p:nvPr userDrawn="1"/>
        </p:nvSpPr>
        <p:spPr>
          <a:xfrm>
            <a:off x="1223945" y="6281820"/>
            <a:ext cx="576392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750" noProof="1">
                <a:solidFill>
                  <a:schemeClr val="bg1"/>
                </a:solidFill>
              </a:rPr>
              <a:t>Folketinget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23963" y="1551924"/>
            <a:ext cx="9791700" cy="2387600"/>
          </a:xfrm>
        </p:spPr>
        <p:txBody>
          <a:bodyPr anchor="b">
            <a:noAutofit/>
          </a:bodyPr>
          <a:lstStyle>
            <a:lvl1pPr algn="l">
              <a:lnSpc>
                <a:spcPct val="91000"/>
              </a:lnSpc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Indsæt overskrift her, maks. 2 linjer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23963" y="4254937"/>
            <a:ext cx="7343775" cy="1726763"/>
          </a:xfrm>
        </p:spPr>
        <p:txBody>
          <a:bodyPr/>
          <a:lstStyle>
            <a:lvl1pPr marL="0" indent="0" algn="l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da-DK" dirty="0"/>
              <a:t>Klik for at tilføje introtekst i flere linjer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1746000" y="6281820"/>
            <a:ext cx="2441968" cy="180000"/>
          </a:xfrm>
        </p:spPr>
        <p:txBody>
          <a:bodyPr/>
          <a:lstStyle>
            <a:lvl1pPr marL="118800" indent="-118800" algn="l">
              <a:buFont typeface="Arial" panose="020B0604020202020204" pitchFamily="34" charset="0"/>
              <a:buChar char="|"/>
              <a:defRPr>
                <a:solidFill>
                  <a:schemeClr val="bg1"/>
                </a:solidFill>
              </a:defRPr>
            </a:lvl1pPr>
          </a:lstStyle>
          <a:p>
            <a:fld id="{C3B84A33-FC84-4B58-8B7E-72956436DA8A}" type="datetime2">
              <a:rPr lang="da-DK" smtClean="0"/>
              <a:t>12. juli 2022</a:t>
            </a:fld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 marL="0" indent="0" algn="l">
              <a:buFontTx/>
              <a:buNone/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2377" y="2099831"/>
            <a:ext cx="10425111" cy="321812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69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tilføje </a:t>
            </a:r>
            <a:r>
              <a:rPr lang="da-DK" dirty="0" err="1"/>
              <a:t>breaker</a:t>
            </a:r>
            <a:r>
              <a:rPr lang="da-DK" dirty="0"/>
              <a:t> overskrift </a:t>
            </a:r>
            <a:r>
              <a:rPr lang="da-DK" dirty="0" err="1"/>
              <a:t>maks</a:t>
            </a:r>
            <a:r>
              <a:rPr lang="da-DK" dirty="0"/>
              <a:t> tre linjer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0DBE-3BBF-47AF-A5D2-7B1B87D7E7AC}" type="datetime2">
              <a:rPr lang="da-DK" smtClean="0"/>
              <a:t>12. juli 2022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3595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">
            <a:extLst>
              <a:ext uri="{FF2B5EF4-FFF2-40B4-BE49-F238E27FC236}">
                <a16:creationId xmlns="" xmlns:a16="http://schemas.microsoft.com/office/drawing/2014/main" id="{E2858F60-DF26-4B2B-A566-550C2B342A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12" name="Logo">
            <a:extLst>
              <a:ext uri="{FF2B5EF4-FFF2-40B4-BE49-F238E27FC236}">
                <a16:creationId xmlns="" xmlns:a16="http://schemas.microsoft.com/office/drawing/2014/main" id="{64066020-A0F3-4FEB-9E92-3D2C7EE77C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9" y="432000"/>
            <a:ext cx="2487337" cy="57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6D6DE-112D-41DA-922F-EE70EA9145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963" y="3016044"/>
            <a:ext cx="6119812" cy="717039"/>
          </a:xfrm>
        </p:spPr>
        <p:txBody>
          <a:bodyPr anchor="b" anchorCtr="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7AA59F89-36D7-4CB2-AEE3-D5A7C82C4C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7440" y="3748722"/>
            <a:ext cx="6119811" cy="843375"/>
          </a:xfrm>
        </p:spPr>
        <p:txBody>
          <a:bodyPr/>
          <a:lstStyle>
            <a:lvl1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endParaRPr lang="da-DK" dirty="0"/>
          </a:p>
        </p:txBody>
      </p:sp>
      <p:sp>
        <p:nvSpPr>
          <p:cNvPr id="14" name="Text Placeholder 10">
            <a:extLst>
              <a:ext uri="{FF2B5EF4-FFF2-40B4-BE49-F238E27FC236}">
                <a16:creationId xmlns="" xmlns:a16="http://schemas.microsoft.com/office/drawing/2014/main" id="{DBA97727-EF76-46CE-ACA1-C643C7DF54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3963" y="4607736"/>
            <a:ext cx="6119811" cy="567165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Founders Grotesk Medium" panose="020B0603030202060203" pitchFamily="34" charset="0"/>
              </a:defRPr>
            </a:lvl2pPr>
            <a:lvl3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="" xmlns:a16="http://schemas.microsoft.com/office/drawing/2014/main" id="{15843D86-4CD6-4118-AD40-517745D985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3963" y="5172647"/>
            <a:ext cx="6119811" cy="29236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a-DK" dirty="0"/>
              <a:t>Klik for at tilføje afdeling/titel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="" xmlns:a16="http://schemas.microsoft.com/office/drawing/2014/main" id="{D1AE7F0C-31F1-431F-96A7-4FB3A924E1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05707" y="5465016"/>
            <a:ext cx="5738068" cy="28704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a-DK" dirty="0"/>
              <a:t>Klik for at tilføje telefon nr.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="" xmlns:a16="http://schemas.microsoft.com/office/drawing/2014/main" id="{DF404E38-7610-46C9-93C5-1DC7D27118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24348" y="5752055"/>
            <a:ext cx="5319427" cy="5646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a-DK" dirty="0"/>
              <a:t>Klik for at tilføje e-mail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C003552-E088-49DC-B2BD-6513D81F38A7}"/>
              </a:ext>
            </a:extLst>
          </p:cNvPr>
          <p:cNvSpPr txBox="1"/>
          <p:nvPr userDrawn="1"/>
        </p:nvSpPr>
        <p:spPr>
          <a:xfrm>
            <a:off x="1223963" y="5464199"/>
            <a:ext cx="320601" cy="2870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06000"/>
              </a:lnSpc>
            </a:pPr>
            <a:r>
              <a:rPr lang="da-DK" sz="1800" noProof="0" dirty="0">
                <a:solidFill>
                  <a:schemeClr val="bg1"/>
                </a:solidFill>
              </a:rPr>
              <a:t>Tlf.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F3D41AB-5E79-464B-911C-6860005F725A}"/>
              </a:ext>
            </a:extLst>
          </p:cNvPr>
          <p:cNvSpPr txBox="1"/>
          <p:nvPr userDrawn="1"/>
        </p:nvSpPr>
        <p:spPr>
          <a:xfrm>
            <a:off x="1223963" y="5751239"/>
            <a:ext cx="800386" cy="2870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06000"/>
              </a:lnSpc>
            </a:pPr>
            <a:r>
              <a:rPr lang="da-DK" sz="1800" noProof="0" dirty="0">
                <a:solidFill>
                  <a:schemeClr val="bg1"/>
                </a:solidFill>
              </a:rPr>
              <a:t>E-mail: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="" xmlns:a16="http://schemas.microsoft.com/office/drawing/2014/main" id="{26D8D445-2B7A-474D-94D2-F0E6A514A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="" xmlns:a16="http://schemas.microsoft.com/office/drawing/2014/main" id="{F560ED80-B32A-4027-9980-DA2DEF123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="" xmlns:a16="http://schemas.microsoft.com/office/drawing/2014/main" id="{DDF45634-0687-414B-954D-01C8926C0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4E65-BF57-450A-B049-E0E8910F2E61}" type="datetime2">
              <a:rPr lang="da-DK" smtClean="0"/>
              <a:t>12. juli 2022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8491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gsor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="" xmlns:a16="http://schemas.microsoft.com/office/drawing/2014/main" id="{5265F8E5-7AB3-481D-BA0B-F0A7A0332564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3" name="Icon-logo">
            <a:extLst>
              <a:ext uri="{FF2B5EF4-FFF2-40B4-BE49-F238E27FC236}">
                <a16:creationId xmlns="" xmlns:a16="http://schemas.microsoft.com/office/drawing/2014/main" id="{0FB3176D-4110-4AC7-933C-036442ECC5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2" y="6157895"/>
            <a:ext cx="395827" cy="395999"/>
          </a:xfrm>
          <a:prstGeom prst="rect">
            <a:avLst/>
          </a:prstGeom>
        </p:spPr>
      </p:pic>
      <p:sp>
        <p:nvSpPr>
          <p:cNvPr id="10" name="Tekst">
            <a:extLst>
              <a:ext uri="{FF2B5EF4-FFF2-40B4-BE49-F238E27FC236}">
                <a16:creationId xmlns="" xmlns:a16="http://schemas.microsoft.com/office/drawing/2014/main" id="{3662C697-4DFA-4223-A8A1-05B7345AC25A}"/>
              </a:ext>
            </a:extLst>
          </p:cNvPr>
          <p:cNvSpPr txBox="1"/>
          <p:nvPr userDrawn="1"/>
        </p:nvSpPr>
        <p:spPr>
          <a:xfrm>
            <a:off x="1223945" y="6281820"/>
            <a:ext cx="576392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750" noProof="1">
                <a:solidFill>
                  <a:schemeClr val="accent4"/>
                </a:solidFill>
              </a:rPr>
              <a:t>Folketinget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tilføje overskrift, </a:t>
            </a:r>
            <a:r>
              <a:rPr lang="da-DK" dirty="0" err="1"/>
              <a:t>maks</a:t>
            </a:r>
            <a:r>
              <a:rPr lang="da-DK" dirty="0"/>
              <a:t> to linjer</a:t>
            </a:r>
            <a:endParaRPr lang="da-DK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23963" y="2130013"/>
            <a:ext cx="9791700" cy="3851687"/>
          </a:xfrm>
        </p:spPr>
        <p:txBody>
          <a:bodyPr/>
          <a:lstStyle>
            <a:lvl1pPr marL="432000" indent="-432000">
              <a:lnSpc>
                <a:spcPct val="98000"/>
              </a:lnSpc>
              <a:spcBef>
                <a:spcPts val="400"/>
              </a:spcBef>
              <a:buFont typeface="+mj-lt"/>
              <a:buAutoNum type="arabicPeriod"/>
              <a:defRPr sz="2200">
                <a:solidFill>
                  <a:schemeClr val="accent4"/>
                </a:solidFill>
                <a:latin typeface="+mn-lt"/>
              </a:defRPr>
            </a:lvl1pPr>
            <a:lvl2pPr marL="684000" indent="-252000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0">
                <a:solidFill>
                  <a:schemeClr val="accent4"/>
                </a:solidFill>
                <a:latin typeface="+mn-lt"/>
              </a:defRPr>
            </a:lvl2pPr>
            <a:lvl3pPr marL="684000" indent="-252000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chemeClr val="accent4"/>
                </a:solidFill>
                <a:latin typeface="+mn-lt"/>
              </a:defRPr>
            </a:lvl3pPr>
            <a:lvl4pPr marL="684000" indent="-252000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chemeClr val="accent4"/>
                </a:solidFill>
                <a:latin typeface="+mn-lt"/>
              </a:defRPr>
            </a:lvl4pPr>
            <a:lvl5pPr marL="684000" indent="-252000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chemeClr val="accent4"/>
                </a:solidFill>
                <a:latin typeface="+mn-lt"/>
              </a:defRPr>
            </a:lvl5pPr>
            <a:lvl6pPr marL="684000" indent="-252000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chemeClr val="accent4"/>
                </a:solidFill>
                <a:latin typeface="+mn-lt"/>
              </a:defRPr>
            </a:lvl6pPr>
            <a:lvl7pPr marL="684000" indent="-252000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chemeClr val="accent4"/>
                </a:solidFill>
                <a:latin typeface="+mn-lt"/>
              </a:defRPr>
            </a:lvl7pPr>
            <a:lvl8pPr marL="684000" indent="-252000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chemeClr val="accent4"/>
                </a:solidFill>
                <a:latin typeface="+mn-lt"/>
              </a:defRPr>
            </a:lvl8pPr>
            <a:lvl9pPr marL="684000" indent="-252000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endParaRPr lang="da-DK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FBCEDB1-DCE2-4931-82F0-0A86AB9F40B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495230AF-2B54-4B18-A27C-409E1F01ED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="" xmlns:a16="http://schemas.microsoft.com/office/drawing/2014/main" id="{986DFBE6-BB9C-4499-AD1B-5F5092E00A9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9C4C81-0BA4-4AC0-A2EF-9256865D084D}" type="datetime2">
              <a:rPr lang="da-DK" smtClean="0"/>
              <a:t>12. juli 2022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831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8022D8-9D3A-4D65-93C8-5D47E590E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overskrift, maks to linjer</a:t>
            </a:r>
            <a:endParaRPr lang="da-DK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024466F-5C8E-427F-93C6-70EBA06839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3962" y="2287369"/>
            <a:ext cx="8567737" cy="1150938"/>
          </a:xfrm>
        </p:spPr>
        <p:txBody>
          <a:bodyPr/>
          <a:lstStyle>
            <a:lvl1pPr marL="0" indent="0">
              <a:lnSpc>
                <a:spcPct val="98000"/>
              </a:lnSpc>
              <a:buFontTx/>
              <a:buNone/>
              <a:defRPr sz="2200">
                <a:solidFill>
                  <a:schemeClr val="accent1"/>
                </a:solidFill>
                <a:latin typeface="+mj-lt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intro tekst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0A0B7001-11B8-489B-96AA-7DAAF8B37E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3963" y="3617259"/>
            <a:ext cx="8567736" cy="23644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38DFF7B-7D9B-4F30-8A8F-B1F9A559D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C7E1933-16DC-482C-885D-B2D0813B2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="" xmlns:a16="http://schemas.microsoft.com/office/drawing/2014/main" id="{97F4D914-6ABF-4713-BAB8-7EEACA883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5DAD-D72A-4552-AC9E-11C9A7C488AF}" type="datetime2">
              <a:rPr lang="da-DK" smtClean="0"/>
              <a:t>12. juli 2022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004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overskrift, maks to linjer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23963" y="2275200"/>
            <a:ext cx="4734000" cy="3708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2000" y="2275200"/>
            <a:ext cx="4734000" cy="3708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BE30D484-EFBE-4C85-868A-4FBC573F2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493EBEC0-E222-4991-8E6B-D767F710E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Date Placeholder 7" hidden="1">
            <a:extLst>
              <a:ext uri="{FF2B5EF4-FFF2-40B4-BE49-F238E27FC236}">
                <a16:creationId xmlns="" xmlns:a16="http://schemas.microsoft.com/office/drawing/2014/main" id="{587480FF-51F4-4667-A07D-BB27D7659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DE46-107C-49EA-8651-FE4422462EC6}" type="datetime2">
              <a:rPr lang="da-DK" smtClean="0"/>
              <a:t>12. juli 2022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95378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52" userDrawn="1">
          <p15:clr>
            <a:srgbClr val="A4A3A4"/>
          </p15:clr>
        </p15:guide>
        <p15:guide id="2" pos="3955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overskrift, maks to linjer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numCol="1" spcCol="324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20AFC14-C660-473B-A967-4752A7EB8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649FFFC-9F9F-4254-B924-0477A4C2C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="" xmlns:a16="http://schemas.microsoft.com/office/drawing/2014/main" id="{EE06353E-1D80-4569-A50C-7B004AEE4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1574-74DA-4B41-948A-3411F07F3A67}" type="datetime2">
              <a:rPr lang="da-DK" smtClean="0"/>
              <a:t>12. juli 2022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9258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ikonet for at tilføje et billede</a:t>
            </a:r>
          </a:p>
        </p:txBody>
      </p:sp>
      <p:sp>
        <p:nvSpPr>
          <p:cNvPr id="3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9414-AAB4-46B3-A7A1-094C167E5525}" type="datetime2">
              <a:rPr lang="da-DK" noProof="0" smtClean="0"/>
              <a:t>12. juli 2022</a:t>
            </a:fld>
            <a:endParaRPr lang="da-DK" noProof="0" dirty="0"/>
          </a:p>
        </p:txBody>
      </p:sp>
      <p:sp>
        <p:nvSpPr>
          <p:cNvPr id="4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73848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7343775" y="0"/>
            <a:ext cx="4848225" cy="6858000"/>
          </a:xfrm>
          <a:solidFill>
            <a:srgbClr val="F0F0F0"/>
          </a:solidFill>
        </p:spPr>
        <p:txBody>
          <a:bodyPr tIns="64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ikonet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731056"/>
            <a:ext cx="6169025" cy="115093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</a:t>
            </a:r>
            <a:r>
              <a:rPr lang="da-DK" dirty="0" err="1"/>
              <a:t>over-skrift</a:t>
            </a:r>
            <a:r>
              <a:rPr lang="da-DK" dirty="0"/>
              <a:t>, </a:t>
            </a:r>
            <a:r>
              <a:rPr lang="da-DK" dirty="0" err="1"/>
              <a:t>maks</a:t>
            </a:r>
            <a:r>
              <a:rPr lang="da-DK" dirty="0"/>
              <a:t> to linjer</a:t>
            </a:r>
            <a:endParaRPr lang="da-DK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1223963" y="2273299"/>
            <a:ext cx="5472000" cy="37084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4373-6704-48DE-9D1C-A5B5AB1B1BB5}" type="datetime2">
              <a:rPr lang="da-DK" noProof="0" smtClean="0"/>
              <a:t>12. juli 2022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9659989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226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chart">
            <a:extLst>
              <a:ext uri="{FF2B5EF4-FFF2-40B4-BE49-F238E27FC236}">
                <a16:creationId xmlns="" xmlns:a16="http://schemas.microsoft.com/office/drawing/2014/main" id="{FC22C655-A53B-4FF9-A7A5-76F0023ACA5E}"/>
              </a:ext>
            </a:extLst>
          </p:cNvPr>
          <p:cNvSpPr/>
          <p:nvPr userDrawn="1"/>
        </p:nvSpPr>
        <p:spPr>
          <a:xfrm>
            <a:off x="7343775" y="-1"/>
            <a:ext cx="4848225" cy="6857143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8000"/>
              </a:lnSpc>
            </a:pPr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731056"/>
            <a:ext cx="6169025" cy="115093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</a:t>
            </a:r>
            <a:r>
              <a:rPr lang="da-DK" dirty="0" err="1"/>
              <a:t>over-skrift</a:t>
            </a:r>
            <a:r>
              <a:rPr lang="da-DK" dirty="0"/>
              <a:t>, </a:t>
            </a:r>
            <a:r>
              <a:rPr lang="da-DK" dirty="0" err="1"/>
              <a:t>maks</a:t>
            </a:r>
            <a:r>
              <a:rPr lang="da-DK" dirty="0"/>
              <a:t> to linjer</a:t>
            </a:r>
            <a:endParaRPr lang="da-DK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1223963" y="2273299"/>
            <a:ext cx="5472000" cy="37084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1D14E38C-D0A5-4C6E-B357-29E14D264A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20000" y="722631"/>
            <a:ext cx="3714750" cy="318262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b="1">
                <a:latin typeface="+mj-lt"/>
              </a:defRPr>
            </a:lvl1pPr>
            <a:lvl2pPr marL="25200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2A17D78D-C482-4FC2-88E7-4BDE068269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0000" y="1048513"/>
            <a:ext cx="3714749" cy="39928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latin typeface="+mj-lt"/>
              </a:defRPr>
            </a:lvl1pPr>
            <a:lvl2pPr marL="252000" indent="0">
              <a:buNone/>
              <a:defRPr>
                <a:latin typeface="Publico Text" panose="02040502060504060203" pitchFamily="18" charset="0"/>
              </a:defRPr>
            </a:lvl2pPr>
            <a:lvl3pPr>
              <a:buNone/>
              <a:defRPr>
                <a:latin typeface="Publico Text" panose="02040502060504060203" pitchFamily="18" charset="0"/>
              </a:defRPr>
            </a:lvl3pPr>
            <a:lvl4pPr>
              <a:buNone/>
              <a:defRPr>
                <a:latin typeface="Publico Text" panose="02040502060504060203" pitchFamily="18" charset="0"/>
              </a:defRPr>
            </a:lvl4pPr>
            <a:lvl5pPr marL="0" indent="0">
              <a:buNone/>
              <a:defRPr>
                <a:latin typeface="Publico Text" panose="02040502060504060203" pitchFamily="18" charset="0"/>
              </a:defRPr>
            </a:lvl5pPr>
          </a:lstStyle>
          <a:p>
            <a:pPr lvl="0"/>
            <a:r>
              <a:rPr lang="da-DK" dirty="0"/>
              <a:t>Klik for at tilføje underoverskrift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="" xmlns:a16="http://schemas.microsoft.com/office/drawing/2014/main" id="{0D77C84C-0BE1-489D-8BE0-92A16356451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20001" y="1743455"/>
            <a:ext cx="3732250" cy="457320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graf ikon for at indsætte en graf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89CA-4F8E-4EA7-907B-F080D253778C}" type="datetime2">
              <a:rPr lang="da-DK" noProof="0" smtClean="0"/>
              <a:t>12. juli 2022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2263192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226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chart">
            <a:extLst>
              <a:ext uri="{FF2B5EF4-FFF2-40B4-BE49-F238E27FC236}">
                <a16:creationId xmlns="" xmlns:a16="http://schemas.microsoft.com/office/drawing/2014/main" id="{FC22C655-A53B-4FF9-A7A5-76F0023ACA5E}"/>
              </a:ext>
            </a:extLst>
          </p:cNvPr>
          <p:cNvSpPr/>
          <p:nvPr userDrawn="1"/>
        </p:nvSpPr>
        <p:spPr>
          <a:xfrm>
            <a:off x="7343775" y="-1"/>
            <a:ext cx="4848225" cy="68571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8000"/>
              </a:lnSpc>
            </a:pPr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731056"/>
            <a:ext cx="6169025" cy="115093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</a:t>
            </a:r>
            <a:r>
              <a:rPr lang="da-DK" dirty="0" err="1"/>
              <a:t>over-skrift</a:t>
            </a:r>
            <a:r>
              <a:rPr lang="da-DK" dirty="0"/>
              <a:t>, </a:t>
            </a:r>
            <a:r>
              <a:rPr lang="da-DK" dirty="0" err="1"/>
              <a:t>maks</a:t>
            </a:r>
            <a:r>
              <a:rPr lang="da-DK" dirty="0"/>
              <a:t> to linjer</a:t>
            </a:r>
            <a:endParaRPr lang="da-DK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1223963" y="2273299"/>
            <a:ext cx="5472000" cy="37084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="" xmlns:a16="http://schemas.microsoft.com/office/drawing/2014/main" id="{0D77C84C-0BE1-489D-8BE0-92A16356451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20001" y="2273299"/>
            <a:ext cx="3732250" cy="4043363"/>
          </a:xfrm>
        </p:spPr>
        <p:txBody>
          <a:bodyPr tIns="14400"/>
          <a:lstStyle>
            <a:lvl1pPr marL="216000" indent="-216000">
              <a:lnSpc>
                <a:spcPct val="94000"/>
              </a:lnSpc>
              <a:buClr>
                <a:schemeClr val="accent1"/>
              </a:buClr>
              <a:buSzPct val="130000"/>
              <a:buFont typeface="Georgia" panose="02040502050405020303" pitchFamily="18" charset="0"/>
              <a:buChar char="“"/>
              <a:defRPr sz="2900" b="1">
                <a:solidFill>
                  <a:schemeClr val="accent1"/>
                </a:solidFill>
                <a:latin typeface="+mj-lt"/>
              </a:defRPr>
            </a:lvl1pPr>
            <a:lvl2pPr marL="216000" indent="-216000">
              <a:spcBef>
                <a:spcPts val="2600"/>
              </a:spcBef>
              <a:buFont typeface="Arial" panose="020B0604020202020204" pitchFamily="34" charset="0"/>
              <a:buChar char="​"/>
              <a:defRPr sz="1400">
                <a:solidFill>
                  <a:schemeClr val="accent1"/>
                </a:solidFill>
              </a:defRPr>
            </a:lvl2pPr>
          </a:lstStyle>
          <a:p>
            <a:pPr lvl="0"/>
            <a:r>
              <a:rPr lang="da-DK" dirty="0"/>
              <a:t>Klik for at tilføje citat, klik Enter for ny linje, klik på Tab for at indsætte navn eller kilde i korrekt størrelse og font”</a:t>
            </a:r>
          </a:p>
          <a:p>
            <a:pPr lvl="1"/>
            <a:r>
              <a:rPr lang="da-DK" dirty="0"/>
              <a:t>Navn Navnesen</a:t>
            </a:r>
          </a:p>
        </p:txBody>
      </p:sp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3BAF-1CC3-4D0C-9C04-9C2F5BF69198}" type="datetime2">
              <a:rPr lang="da-DK" noProof="0" smtClean="0"/>
              <a:t>12. juli 2022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7160727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226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srevisionen tekst">
            <a:extLst>
              <a:ext uri="{FF2B5EF4-FFF2-40B4-BE49-F238E27FC236}">
                <a16:creationId xmlns="" xmlns:a16="http://schemas.microsoft.com/office/drawing/2014/main" id="{086433F5-8B7C-4FD4-B4F8-58A4694E48C9}"/>
              </a:ext>
            </a:extLst>
          </p:cNvPr>
          <p:cNvSpPr txBox="1"/>
          <p:nvPr userDrawn="1"/>
        </p:nvSpPr>
        <p:spPr>
          <a:xfrm>
            <a:off x="1223945" y="6281820"/>
            <a:ext cx="576392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50" noProof="1">
                <a:solidFill>
                  <a:schemeClr val="accent4"/>
                </a:solidFill>
              </a:rPr>
              <a:t>Folketinget</a:t>
            </a:r>
          </a:p>
        </p:txBody>
      </p:sp>
      <p:pic>
        <p:nvPicPr>
          <p:cNvPr id="23" name="Icon-logo">
            <a:extLst>
              <a:ext uri="{FF2B5EF4-FFF2-40B4-BE49-F238E27FC236}">
                <a16:creationId xmlns="" xmlns:a16="http://schemas.microsoft.com/office/drawing/2014/main" id="{821AF602-9027-43DD-A1EC-1BE6643332C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2" y="6157895"/>
            <a:ext cx="395827" cy="395999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=""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731056"/>
            <a:ext cx="11109324" cy="11509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smtClean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4000" y="2274417"/>
            <a:ext cx="9791663" cy="37079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Bullet text, first level</a:t>
            </a:r>
          </a:p>
          <a:p>
            <a:pPr lvl="1"/>
            <a:r>
              <a:rPr lang="en-GB" noProof="0" dirty="0"/>
              <a:t>Bullet text, second level</a:t>
            </a:r>
          </a:p>
          <a:p>
            <a:pPr lvl="2"/>
            <a:r>
              <a:rPr lang="en-GB" noProof="0" dirty="0"/>
              <a:t>Header, third level</a:t>
            </a:r>
          </a:p>
          <a:p>
            <a:pPr lvl="3"/>
            <a:r>
              <a:rPr lang="en-GB" noProof="0" dirty="0"/>
              <a:t>Text, fourth level</a:t>
            </a:r>
          </a:p>
          <a:p>
            <a:pPr lvl="4"/>
            <a:r>
              <a:rPr lang="en-GB" noProof="0" dirty="0"/>
              <a:t>Bullet text, fifth level</a:t>
            </a:r>
          </a:p>
          <a:p>
            <a:pPr lvl="5"/>
            <a:r>
              <a:rPr lang="en-GB" noProof="0" dirty="0"/>
              <a:t>Introduction text</a:t>
            </a:r>
          </a:p>
          <a:p>
            <a:pPr lvl="6"/>
            <a:r>
              <a:rPr lang="en-GB" noProof="0" dirty="0"/>
              <a:t>Quotation text</a:t>
            </a:r>
          </a:p>
          <a:p>
            <a:pPr lvl="7"/>
            <a:r>
              <a:rPr lang="en-GB" noProof="0" dirty="0"/>
              <a:t>Quotation source</a:t>
            </a:r>
          </a:p>
          <a:p>
            <a:pPr lvl="8"/>
            <a:r>
              <a:rPr lang="en-GB" noProof="0" dirty="0"/>
              <a:t>Note text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</p:nvPr>
        </p:nvSpPr>
        <p:spPr>
          <a:xfrm>
            <a:off x="1744856" y="6281820"/>
            <a:ext cx="4375144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117475" indent="-118800" algn="l">
              <a:buClr>
                <a:schemeClr val="accent1"/>
              </a:buClr>
              <a:buFont typeface="Arial" panose="020B0604020202020204" pitchFamily="34" charset="0"/>
              <a:buChar char="|"/>
              <a:defRPr sz="750">
                <a:solidFill>
                  <a:schemeClr val="accent4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6000" y="6281820"/>
            <a:ext cx="633074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Side </a:t>
            </a:r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noFill/>
              </a:defRPr>
            </a:lvl1pPr>
          </a:lstStyle>
          <a:p>
            <a:fld id="{0096883E-5FEF-4104-9A57-2388820B04BD}" type="datetime2">
              <a:rPr lang="da-DK" smtClean="0"/>
              <a:t>12. juli 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7" r:id="rId2"/>
    <p:sldLayoutId id="2147483746" r:id="rId3"/>
    <p:sldLayoutId id="2147483734" r:id="rId4"/>
    <p:sldLayoutId id="2147483747" r:id="rId5"/>
    <p:sldLayoutId id="2147483739" r:id="rId6"/>
    <p:sldLayoutId id="2147483741" r:id="rId7"/>
    <p:sldLayoutId id="2147483749" r:id="rId8"/>
    <p:sldLayoutId id="2147483750" r:id="rId9"/>
    <p:sldLayoutId id="2147483728" r:id="rId10"/>
    <p:sldLayoutId id="2147483751" r:id="rId11"/>
  </p:sldLayoutIdLst>
  <p:hf hdr="0" ftr="0"/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39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8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8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8000"/>
        </a:lnSpc>
        <a:spcBef>
          <a:spcPts val="0"/>
        </a:spcBef>
        <a:buFont typeface="Arial" panose="020B0604020202020204" pitchFamily="34" charset="0"/>
        <a:buChar char="​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8000"/>
        </a:lnSpc>
        <a:spcBef>
          <a:spcPts val="0"/>
        </a:spcBef>
        <a:buFont typeface="Arial" panose="020B0604020202020204" pitchFamily="34" charset="0"/>
        <a:buChar char="​"/>
        <a:defRPr sz="20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52000" indent="-252000" algn="l" defTabSz="914400" rtl="0" eaLnBrk="1" latinLnBrk="0" hangingPunct="1">
        <a:lnSpc>
          <a:spcPct val="108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8000"/>
        </a:lnSpc>
        <a:spcBef>
          <a:spcPts val="0"/>
        </a:spcBef>
        <a:buFont typeface="Arial" panose="020B0604020202020204" pitchFamily="34" charset="0"/>
        <a:buChar char="​"/>
        <a:defRPr sz="2200" kern="1200">
          <a:solidFill>
            <a:schemeClr val="accent1"/>
          </a:solidFill>
          <a:latin typeface="+mj-lt"/>
          <a:ea typeface="+mn-ea"/>
          <a:cs typeface="+mn-cs"/>
        </a:defRPr>
      </a:lvl6pPr>
      <a:lvl7pPr marL="0" indent="0" algn="l" defTabSz="914400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Char char="​"/>
        <a:defRPr sz="2900" b="1" kern="1200" baseline="0">
          <a:solidFill>
            <a:schemeClr val="accent1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8000"/>
        </a:lnSpc>
        <a:spcBef>
          <a:spcPts val="2600"/>
        </a:spcBef>
        <a:buFont typeface="Arial" panose="020B0604020202020204" pitchFamily="34" charset="0"/>
        <a:buChar char="​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0" indent="72000" algn="l" defTabSz="914400" rtl="0" eaLnBrk="1" latinLnBrk="0" hangingPunct="1">
        <a:lnSpc>
          <a:spcPct val="108000"/>
        </a:lnSpc>
        <a:spcBef>
          <a:spcPts val="0"/>
        </a:spcBef>
        <a:buFont typeface="+mj-lt"/>
        <a:buAutoNum type="arabicPeriod"/>
        <a:defRPr sz="750" kern="1200" baseline="0">
          <a:solidFill>
            <a:schemeClr val="accent4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168" userDrawn="1">
          <p15:clr>
            <a:srgbClr val="F26B43"/>
          </p15:clr>
        </p15:guide>
        <p15:guide id="2" pos="6939" userDrawn="1">
          <p15:clr>
            <a:srgbClr val="F26B43"/>
          </p15:clr>
        </p15:guide>
        <p15:guide id="3" orient="horz" pos="3979" userDrawn="1">
          <p15:clr>
            <a:srgbClr val="F26B43"/>
          </p15:clr>
        </p15:guide>
        <p15:guide id="4" pos="340" userDrawn="1">
          <p15:clr>
            <a:srgbClr val="A4A3A4"/>
          </p15:clr>
        </p15:guide>
        <p15:guide id="5" pos="7337" userDrawn="1">
          <p15:clr>
            <a:srgbClr val="A4A3A4"/>
          </p15:clr>
        </p15:guide>
        <p15:guide id="6" orient="horz" pos="460" userDrawn="1">
          <p15:clr>
            <a:srgbClr val="A4A3A4"/>
          </p15:clr>
        </p15:guide>
        <p15:guide id="8" pos="771" userDrawn="1">
          <p15:clr>
            <a:srgbClr val="F26B43"/>
          </p15:clr>
        </p15:guide>
        <p15:guide id="9" pos="7338" userDrawn="1">
          <p15:clr>
            <a:srgbClr val="F26B43"/>
          </p15:clr>
        </p15:guide>
        <p15:guide id="10" orient="horz" pos="1432" userDrawn="1">
          <p15:clr>
            <a:srgbClr val="A4A3A4"/>
          </p15:clr>
        </p15:guide>
        <p15:guide id="11" orient="horz" pos="3768" userDrawn="1">
          <p15:clr>
            <a:srgbClr val="A4A3A4"/>
          </p15:clr>
        </p15:guide>
        <p15:guide id="12" pos="1542" userDrawn="1">
          <p15:clr>
            <a:srgbClr val="F26B43"/>
          </p15:clr>
        </p15:guide>
        <p15:guide id="13" pos="2313" userDrawn="1">
          <p15:clr>
            <a:srgbClr val="F26B43"/>
          </p15:clr>
        </p15:guide>
        <p15:guide id="14" pos="3084" userDrawn="1">
          <p15:clr>
            <a:srgbClr val="F26B43"/>
          </p15:clr>
        </p15:guide>
        <p15:guide id="15" pos="3855" userDrawn="1">
          <p15:clr>
            <a:srgbClr val="F26B43"/>
          </p15:clr>
        </p15:guide>
        <p15:guide id="16" pos="4626" userDrawn="1">
          <p15:clr>
            <a:srgbClr val="F26B43"/>
          </p15:clr>
        </p15:guide>
        <p15:guide id="17" pos="53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folketingstidende.dk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79B22C4B-84D8-44E0-B76A-F34B7BA464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Speech </a:t>
            </a:r>
            <a:r>
              <a:rPr lang="da-DK" dirty="0" err="1" smtClean="0"/>
              <a:t>recognition</a:t>
            </a:r>
            <a:r>
              <a:rPr lang="da-DK" dirty="0" smtClean="0"/>
              <a:t> in</a:t>
            </a:r>
            <a:br>
              <a:rPr lang="da-DK" dirty="0" smtClean="0"/>
            </a:br>
            <a:r>
              <a:rPr lang="da-DK" dirty="0" smtClean="0"/>
              <a:t>the Folketing Hansard</a:t>
            </a:r>
            <a:endParaRPr lang="da-DK" dirty="0"/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424326D5-1751-488D-909D-75FC7B7E9C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CHEA </a:t>
            </a:r>
            <a:r>
              <a:rPr lang="da-DK" dirty="0" err="1" smtClean="0"/>
              <a:t>conference</a:t>
            </a:r>
            <a:r>
              <a:rPr lang="da-DK" dirty="0" smtClean="0"/>
              <a:t>, session 3</a:t>
            </a:r>
          </a:p>
          <a:p>
            <a:r>
              <a:rPr lang="da-DK" dirty="0" err="1" smtClean="0"/>
              <a:t>July</a:t>
            </a:r>
            <a:r>
              <a:rPr lang="da-DK" dirty="0" smtClean="0"/>
              <a:t> 13, 2022</a:t>
            </a:r>
          </a:p>
          <a:p>
            <a:endParaRPr lang="da-DK" dirty="0" smtClean="0"/>
          </a:p>
          <a:p>
            <a:r>
              <a:rPr lang="da-DK" dirty="0" smtClean="0"/>
              <a:t>Lars Busch Nielsen</a:t>
            </a:r>
          </a:p>
          <a:p>
            <a:endParaRPr lang="da-DK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5615CA57-7B10-4EB2-ADDB-B621D7828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45E8-387F-4448-8364-ECAC7168CFB3}" type="datetime2">
              <a:rPr lang="da-DK" smtClean="0"/>
              <a:t>12. juli 2022</a:t>
            </a:fld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40B480B3-4C29-417B-9E50-479B579A8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986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scope</a:t>
            </a:r>
            <a:r>
              <a:rPr lang="da-DK" dirty="0" smtClean="0"/>
              <a:t> </a:t>
            </a:r>
            <a:r>
              <a:rPr lang="da-DK" dirty="0" err="1" smtClean="0"/>
              <a:t>our</a:t>
            </a:r>
            <a:r>
              <a:rPr lang="da-DK" dirty="0" smtClean="0"/>
              <a:t> </a:t>
            </a:r>
            <a:r>
              <a:rPr lang="da-DK" dirty="0" err="1" smtClean="0"/>
              <a:t>work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/>
              <a:t>100-115 sittings a </a:t>
            </a:r>
            <a:r>
              <a:rPr lang="en-US" sz="3200" dirty="0" smtClean="0"/>
              <a:t>year in the chamber</a:t>
            </a:r>
            <a:endParaRPr lang="en-US" sz="3200" dirty="0"/>
          </a:p>
          <a:p>
            <a:r>
              <a:rPr lang="en-US" sz="3200" dirty="0" smtClean="0"/>
              <a:t>600-800 </a:t>
            </a:r>
            <a:r>
              <a:rPr lang="en-US" sz="3200" dirty="0"/>
              <a:t>sitting </a:t>
            </a:r>
            <a:r>
              <a:rPr lang="en-US" sz="3200" dirty="0" smtClean="0"/>
              <a:t>hours per session</a:t>
            </a:r>
            <a:endParaRPr lang="en-US" sz="3200" dirty="0"/>
          </a:p>
          <a:p>
            <a:r>
              <a:rPr lang="en-US" sz="3200" dirty="0" smtClean="0"/>
              <a:t>No </a:t>
            </a:r>
            <a:r>
              <a:rPr lang="en-US" sz="3200" dirty="0"/>
              <a:t>fixed end time of a </a:t>
            </a:r>
            <a:r>
              <a:rPr lang="en-US" sz="3200" dirty="0" smtClean="0"/>
              <a:t>session – usually 4-7 hours</a:t>
            </a:r>
            <a:endParaRPr lang="en-US" sz="32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24C8C45C-947F-4981-8B3F-4F32E973C901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1574-74DA-4B41-948A-3411F07F3A67}" type="datetime2">
              <a:rPr lang="da-DK" smtClean="0"/>
              <a:t>12. juli 2022</a:t>
            </a:fld>
            <a:endParaRPr lang="da-DK" dirty="0"/>
          </a:p>
        </p:txBody>
      </p:sp>
      <p:pic>
        <p:nvPicPr>
          <p:cNvPr id="8" name="Pladsholder til indhold 6" descr="FT_bo_2009_08_26_0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412567" y="2274888"/>
            <a:ext cx="2472266" cy="3708400"/>
          </a:xfrm>
        </p:spPr>
      </p:pic>
    </p:spTree>
    <p:extLst>
      <p:ext uri="{BB962C8B-B14F-4D97-AF65-F5344CB8AC3E}">
        <p14:creationId xmlns:p14="http://schemas.microsoft.com/office/powerpoint/2010/main" val="397080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7" r="23217"/>
          <a:stretch>
            <a:fillRect/>
          </a:stretch>
        </p:blipFill>
        <p:spPr>
          <a:xfrm>
            <a:off x="7531652" y="265759"/>
            <a:ext cx="4660348" cy="6592241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Who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we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sz="3200" dirty="0" smtClean="0"/>
              <a:t>1 head of </a:t>
            </a:r>
            <a:r>
              <a:rPr lang="da-DK" sz="3200" dirty="0" err="1" smtClean="0"/>
              <a:t>department</a:t>
            </a:r>
            <a:endParaRPr lang="da-DK" sz="3200" dirty="0" smtClean="0"/>
          </a:p>
          <a:p>
            <a:r>
              <a:rPr lang="da-DK" sz="3200" dirty="0" smtClean="0"/>
              <a:t>1 editor (Michael Ejstrup)</a:t>
            </a:r>
          </a:p>
          <a:p>
            <a:r>
              <a:rPr lang="da-DK" sz="3200" dirty="0" smtClean="0"/>
              <a:t>22 reporters (most with a </a:t>
            </a:r>
            <a:r>
              <a:rPr lang="da-DK" sz="3200" dirty="0" err="1" smtClean="0"/>
              <a:t>university</a:t>
            </a:r>
            <a:r>
              <a:rPr lang="da-DK" sz="3200" dirty="0" smtClean="0"/>
              <a:t> </a:t>
            </a:r>
            <a:r>
              <a:rPr lang="da-DK" sz="3200" dirty="0" err="1" smtClean="0"/>
              <a:t>degree</a:t>
            </a:r>
            <a:r>
              <a:rPr lang="da-DK" sz="3200" dirty="0" smtClean="0"/>
              <a:t> in </a:t>
            </a:r>
            <a:r>
              <a:rPr lang="da-DK" sz="3200" dirty="0" err="1" smtClean="0"/>
              <a:t>language</a:t>
            </a:r>
            <a:r>
              <a:rPr lang="da-DK" sz="3200" dirty="0" smtClean="0"/>
              <a:t> studies)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4373-6704-48DE-9D1C-A5B5AB1B1BB5}" type="datetime2">
              <a:rPr lang="da-DK" noProof="0" smtClean="0"/>
              <a:t>12. juli 2022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82477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5400" dirty="0" smtClean="0"/>
              <a:t>The </a:t>
            </a:r>
            <a:r>
              <a:rPr lang="da-DK" sz="5400" dirty="0" err="1" smtClean="0"/>
              <a:t>first</a:t>
            </a:r>
            <a:r>
              <a:rPr lang="da-DK" sz="5400" dirty="0" smtClean="0"/>
              <a:t> version of the </a:t>
            </a:r>
            <a:r>
              <a:rPr lang="da-DK" sz="5400" dirty="0" err="1" smtClean="0"/>
              <a:t>report</a:t>
            </a:r>
            <a:endParaRPr lang="da-DK" sz="5400" dirty="0"/>
          </a:p>
        </p:txBody>
      </p:sp>
      <p:graphicFrame>
        <p:nvGraphicFramePr>
          <p:cNvPr id="8" name="Pladsholder til indhol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719179"/>
              </p:ext>
            </p:extLst>
          </p:nvPr>
        </p:nvGraphicFramePr>
        <p:xfrm>
          <a:off x="1488475" y="1743075"/>
          <a:ext cx="9142413" cy="478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557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Logging</a:t>
            </a:r>
            <a:r>
              <a:rPr lang="da-DK" dirty="0" smtClean="0"/>
              <a:t> a </a:t>
            </a:r>
            <a:r>
              <a:rPr lang="da-DK" dirty="0" err="1" smtClean="0"/>
              <a:t>sitting</a:t>
            </a:r>
            <a:r>
              <a:rPr lang="da-DK" dirty="0" smtClean="0"/>
              <a:t> in the </a:t>
            </a:r>
            <a:r>
              <a:rPr lang="da-DK" dirty="0" err="1" smtClean="0"/>
              <a:t>chamber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4373-6704-48DE-9D1C-A5B5AB1B1BB5}" type="datetime2">
              <a:rPr lang="da-DK" noProof="0" smtClean="0"/>
              <a:t>12. juli 2022</a:t>
            </a:fld>
            <a:endParaRPr lang="da-DK" noProof="0" dirty="0"/>
          </a:p>
        </p:txBody>
      </p:sp>
      <p:pic>
        <p:nvPicPr>
          <p:cNvPr id="9" name="Pladsholder til billede 8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4653" r="14653"/>
          <a:stretch>
            <a:fillRect/>
          </a:stretch>
        </p:blipFill>
        <p:spPr>
          <a:xfrm>
            <a:off x="7350671" y="653774"/>
            <a:ext cx="4284738" cy="6060927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30" y="1881994"/>
            <a:ext cx="6130862" cy="366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5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20" b="2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Respeaking</a:t>
            </a:r>
            <a:r>
              <a:rPr lang="da-DK" dirty="0" smtClean="0"/>
              <a:t> with </a:t>
            </a:r>
            <a:r>
              <a:rPr lang="da-DK" dirty="0" err="1" smtClean="0"/>
              <a:t>Dictus</a:t>
            </a:r>
            <a:r>
              <a:rPr lang="da-DK" dirty="0" smtClean="0"/>
              <a:t> SUN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sz="2800" dirty="0" smtClean="0"/>
              <a:t>Speaker independent </a:t>
            </a:r>
            <a:r>
              <a:rPr lang="da-DK" sz="2800" dirty="0" err="1" smtClean="0"/>
              <a:t>programme</a:t>
            </a:r>
            <a:endParaRPr lang="da-DK" sz="2800" dirty="0" smtClean="0"/>
          </a:p>
          <a:p>
            <a:r>
              <a:rPr lang="da-DK" sz="2800" dirty="0" smtClean="0"/>
              <a:t>95+ percent </a:t>
            </a:r>
            <a:r>
              <a:rPr lang="da-DK" sz="2800" dirty="0" err="1" smtClean="0"/>
              <a:t>correct</a:t>
            </a:r>
            <a:r>
              <a:rPr lang="da-DK" sz="2800" dirty="0" smtClean="0"/>
              <a:t> </a:t>
            </a:r>
            <a:r>
              <a:rPr lang="da-DK" sz="2800" dirty="0" err="1" smtClean="0"/>
              <a:t>recognition</a:t>
            </a:r>
            <a:endParaRPr lang="da-DK" sz="2800" dirty="0" smtClean="0"/>
          </a:p>
          <a:p>
            <a:r>
              <a:rPr lang="da-DK" sz="2800" dirty="0" err="1" smtClean="0"/>
              <a:t>Dictating</a:t>
            </a:r>
            <a:r>
              <a:rPr lang="da-DK" sz="2800" dirty="0" smtClean="0"/>
              <a:t> and </a:t>
            </a:r>
            <a:r>
              <a:rPr lang="da-DK" sz="2800" dirty="0" err="1" smtClean="0"/>
              <a:t>editing</a:t>
            </a:r>
            <a:r>
              <a:rPr lang="da-DK" sz="2800" dirty="0" smtClean="0"/>
              <a:t> in </a:t>
            </a:r>
            <a:r>
              <a:rPr lang="da-DK" sz="2800" dirty="0" err="1" smtClean="0"/>
              <a:t>one</a:t>
            </a:r>
            <a:r>
              <a:rPr lang="da-DK" sz="2800" dirty="0" smtClean="0"/>
              <a:t> go</a:t>
            </a:r>
          </a:p>
          <a:p>
            <a:r>
              <a:rPr lang="da-DK" sz="2800" dirty="0" err="1" smtClean="0"/>
              <a:t>Why</a:t>
            </a:r>
            <a:r>
              <a:rPr lang="da-DK" sz="2800" dirty="0" smtClean="0"/>
              <a:t> not ASR?</a:t>
            </a:r>
            <a:endParaRPr lang="da-DK" sz="280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4373-6704-48DE-9D1C-A5B5AB1B1BB5}" type="datetime2">
              <a:rPr lang="da-DK" noProof="0" smtClean="0"/>
              <a:t>12. juli 2022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55960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Our</a:t>
            </a:r>
            <a:r>
              <a:rPr lang="da-DK" dirty="0" smtClean="0"/>
              <a:t> </a:t>
            </a:r>
            <a:r>
              <a:rPr lang="da-DK" dirty="0" err="1" smtClean="0"/>
              <a:t>publications</a:t>
            </a:r>
            <a:r>
              <a:rPr lang="da-DK" dirty="0" smtClean="0"/>
              <a:t> ”Folketingstidende” (Hansard) and www.folketingstidende.dk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223963" y="2275200"/>
            <a:ext cx="4734000" cy="1992000"/>
          </a:xfrm>
        </p:spPr>
        <p:txBody>
          <a:bodyPr/>
          <a:lstStyle/>
          <a:p>
            <a:r>
              <a:rPr lang="da-DK" dirty="0" smtClean="0"/>
              <a:t>”Folketingstidende” </a:t>
            </a:r>
            <a:r>
              <a:rPr lang="da-DK" dirty="0" err="1" smtClean="0"/>
              <a:t>was</a:t>
            </a:r>
            <a:r>
              <a:rPr lang="da-DK" dirty="0" smtClean="0"/>
              <a:t> </a:t>
            </a:r>
            <a:r>
              <a:rPr lang="da-DK" dirty="0" err="1" smtClean="0"/>
              <a:t>published</a:t>
            </a:r>
            <a:r>
              <a:rPr lang="da-DK" dirty="0" smtClean="0"/>
              <a:t> on </a:t>
            </a:r>
            <a:r>
              <a:rPr lang="da-DK" dirty="0" err="1" smtClean="0"/>
              <a:t>paper</a:t>
            </a:r>
            <a:r>
              <a:rPr lang="da-DK" dirty="0" smtClean="0"/>
              <a:t> </a:t>
            </a:r>
            <a:r>
              <a:rPr lang="da-DK" dirty="0" err="1" smtClean="0"/>
              <a:t>until</a:t>
            </a:r>
            <a:r>
              <a:rPr lang="da-DK" dirty="0" smtClean="0"/>
              <a:t> 2008-09. </a:t>
            </a:r>
          </a:p>
          <a:p>
            <a:r>
              <a:rPr lang="da-DK" dirty="0" err="1" smtClean="0"/>
              <a:t>Digitized</a:t>
            </a:r>
            <a:r>
              <a:rPr lang="da-DK" dirty="0" smtClean="0"/>
              <a:t> back to 1849.</a:t>
            </a:r>
          </a:p>
          <a:p>
            <a:r>
              <a:rPr lang="da-DK" dirty="0" err="1" smtClean="0"/>
              <a:t>Only</a:t>
            </a:r>
            <a:r>
              <a:rPr lang="da-DK" dirty="0" smtClean="0"/>
              <a:t> </a:t>
            </a:r>
            <a:r>
              <a:rPr lang="da-DK" dirty="0" err="1" smtClean="0"/>
              <a:t>published</a:t>
            </a:r>
            <a:r>
              <a:rPr lang="da-DK" dirty="0" smtClean="0"/>
              <a:t> online on </a:t>
            </a:r>
            <a:r>
              <a:rPr lang="da-DK" dirty="0" smtClean="0">
                <a:hlinkClick r:id="rId2"/>
              </a:rPr>
              <a:t>www.folketingstidende.dk</a:t>
            </a:r>
            <a:r>
              <a:rPr lang="da-DK" dirty="0" smtClean="0"/>
              <a:t> </a:t>
            </a:r>
            <a:r>
              <a:rPr lang="da-DK" dirty="0" err="1" smtClean="0"/>
              <a:t>since</a:t>
            </a:r>
            <a:r>
              <a:rPr lang="da-DK" dirty="0" smtClean="0"/>
              <a:t> 2009.</a:t>
            </a:r>
          </a:p>
          <a:p>
            <a:pPr marL="252000" lvl="1" indent="0">
              <a:buNone/>
            </a:pPr>
            <a:r>
              <a:rPr lang="da-DK" dirty="0" smtClean="0"/>
              <a:t>					</a:t>
            </a:r>
          </a:p>
          <a:p>
            <a:endParaRPr lang="da-DK" dirty="0"/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349177" y="4267199"/>
            <a:ext cx="2447405" cy="2447405"/>
          </a:xfrm>
          <a:prstGeom prst="rect">
            <a:avLst/>
          </a:prstGeom>
        </p:spPr>
      </p:pic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24C8C45C-947F-4981-8B3F-4F32E973C901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DE46-107C-49EA-8651-FE4422462EC6}" type="datetime2">
              <a:rPr lang="da-DK" smtClean="0"/>
              <a:t>12. juli 2022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956" y="1881994"/>
            <a:ext cx="3460256" cy="48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6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Folketinget">
      <a:dk1>
        <a:sysClr val="windowText" lastClr="000000"/>
      </a:dk1>
      <a:lt1>
        <a:sysClr val="window" lastClr="FFFFFF"/>
      </a:lt1>
      <a:dk2>
        <a:srgbClr val="D18708"/>
      </a:dk2>
      <a:lt2>
        <a:srgbClr val="F0D2A4"/>
      </a:lt2>
      <a:accent1>
        <a:srgbClr val="A6192E"/>
      </a:accent1>
      <a:accent2>
        <a:srgbClr val="CE7175"/>
      </a:accent2>
      <a:accent3>
        <a:srgbClr val="F5D5D2"/>
      </a:accent3>
      <a:accent4>
        <a:srgbClr val="5F5F5F"/>
      </a:accent4>
      <a:accent5>
        <a:srgbClr val="9F9F9F"/>
      </a:accent5>
      <a:accent6>
        <a:srgbClr val="D2D2D2"/>
      </a:accent6>
      <a:hlink>
        <a:srgbClr val="A6192E"/>
      </a:hlink>
      <a:folHlink>
        <a:srgbClr val="CE7175"/>
      </a:folHlink>
    </a:clrScheme>
    <a:fontScheme name="Folketinge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lnSpc>
            <a:spcPct val="98000"/>
          </a:lnSpc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98000"/>
          </a:lnSpc>
          <a:defRPr sz="2000" dirty="0" err="1" smtClean="0">
            <a:solidFill>
              <a:schemeClr val="accent4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olketinget Powerpoint.potx" id="{A2036A6F-F1E0-4C7D-BB1C-9A8495DA352B}" vid="{DED60FC3-283E-4E94-9CBD-F987E73E946E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2B7FAFFDD6784DB98BD754B67B6B12" ma:contentTypeVersion="138" ma:contentTypeDescription="Create a new document." ma:contentTypeScope="" ma:versionID="c0e88d098e0367fc76e1865878ceccf9">
  <xsd:schema xmlns:xsd="http://www.w3.org/2001/XMLSchema" xmlns:xs="http://www.w3.org/2001/XMLSchema" xmlns:p="http://schemas.microsoft.com/office/2006/metadata/properties" xmlns:ns2="389d2ee7-2689-40f1-a5cd-31e2be610952" xmlns:ns3="4600776d-0a3c-44b4-bff2-0ceaafb13046" xmlns:ns4="097a4cac-090b-49b3-9185-b50adab6f76c" targetNamespace="http://schemas.microsoft.com/office/2006/metadata/properties" ma:root="true" ma:fieldsID="d99602c625bacda2d5299a8b8b6ae139" ns2:_="" ns3:_="" ns4:_="">
    <xsd:import namespace="389d2ee7-2689-40f1-a5cd-31e2be610952"/>
    <xsd:import namespace="4600776d-0a3c-44b4-bff2-0ceaafb13046"/>
    <xsd:import namespace="097a4cac-090b-49b3-9185-b50adab6f76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axCatchAll" minOccurs="0"/>
                <xsd:element ref="ns3:RetentionTriggerDate" minOccurs="0"/>
                <xsd:element ref="ns3:cd0fc526a5c840319a97fd94028e9904" minOccurs="0"/>
                <xsd:element ref="ns3:RecordNumber" minOccurs="0"/>
                <xsd:element ref="ns3:k5b153ee974a4a57a7568e533217f2cb" minOccurs="0"/>
                <xsd:element ref="ns3:j6c5b17cd04246da82e5604daf08bc68" minOccurs="0"/>
                <xsd:element ref="ns3:g3ef09377e3444258679b6035a1ff93a" minOccurs="0"/>
                <xsd:element ref="ns3:c4838c65c76546ae93d5703426802f7f" minOccurs="0"/>
                <xsd:element ref="ns3:TransfertoArchive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2:SharedWithUsers" minOccurs="0"/>
                <xsd:element ref="ns2:SharedWithDetail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d2ee7-2689-40f1-a5cd-31e2be61095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00776d-0a3c-44b4-bff2-0ceaafb13046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c52476e8-3505-42fd-9f9b-e2b259e9e0a6}" ma:internalName="TaxCatchAll" ma:showField="CatchAllData" ma:web="389d2ee7-2689-40f1-a5cd-31e2be6109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tentionTriggerDate" ma:index="12" nillable="true" ma:displayName="Retention Trigger Date" ma:format="DateOnly" ma:internalName="RetentionTriggerDate" ma:readOnly="false">
      <xsd:simpleType>
        <xsd:restriction base="dms:DateTime"/>
      </xsd:simpleType>
    </xsd:element>
    <xsd:element name="cd0fc526a5c840319a97fd94028e9904" ma:index="13" nillable="true" ma:taxonomy="true" ma:internalName="cd0fc526a5c840319a97fd94028e9904" ma:taxonomyFieldName="RMKeyword4" ma:displayName="RM Keyword 4" ma:readOnly="false" ma:fieldId="{cd0fc526-a5c8-4031-9a97-fd94028e9904}" ma:sspId="eb37f91c-4bb8-4ab3-bc5a-cd8753815459" ma:termSetId="35662a10-3587-4b3e-a59c-955899b5916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cordNumber" ma:index="15" nillable="true" ma:displayName="Record Number" ma:indexed="true" ma:internalName="RecordNumber" ma:readOnly="false">
      <xsd:simpleType>
        <xsd:restriction base="dms:Text">
          <xsd:maxLength value="255"/>
        </xsd:restriction>
      </xsd:simpleType>
    </xsd:element>
    <xsd:element name="k5b153ee974a4a57a7568e533217f2cb" ma:index="16" nillable="true" ma:taxonomy="true" ma:internalName="k5b153ee974a4a57a7568e533217f2cb" ma:taxonomyFieldName="ProtectiveMarking" ma:displayName="Protective Marking" ma:readOnly="false" ma:fieldId="{45b153ee-974a-4a57-a756-8e533217f2cb}" ma:sspId="eb37f91c-4bb8-4ab3-bc5a-cd8753815459" ma:termSetId="a21652b8-fc26-4b81-81c8-686b596c9f4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6c5b17cd04246da82e5604daf08bc68" ma:index="18" nillable="true" ma:taxonomy="true" ma:internalName="j6c5b17cd04246da82e5604daf08bc68" ma:taxonomyFieldName="RMKeyword2" ma:displayName="RM Keyword 2" ma:readOnly="false" ma:fieldId="{36c5b17c-d042-46da-82e5-604daf08bc68}" ma:sspId="eb37f91c-4bb8-4ab3-bc5a-cd8753815459" ma:termSetId="6d4083f0-4a5b-4f0d-bf61-1a7bc95d06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3ef09377e3444258679b6035a1ff93a" ma:index="20" nillable="true" ma:taxonomy="true" ma:internalName="g3ef09377e3444258679b6035a1ff93a" ma:taxonomyFieldName="RMKeyword3" ma:displayName="RM Keyword 3" ma:readOnly="false" ma:fieldId="{03ef0937-7e34-4425-8679-b6035a1ff93a}" ma:sspId="eb37f91c-4bb8-4ab3-bc5a-cd8753815459" ma:termSetId="4114c526-84fc-4c3e-bdac-645514365e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4838c65c76546ae93d5703426802f7f" ma:index="22" nillable="true" ma:taxonomy="true" ma:internalName="c4838c65c76546ae93d5703426802f7f" ma:taxonomyFieldName="RMKeyword1" ma:displayName="RM Keyword 1" ma:readOnly="false" ma:default="7;#Public Relations|cd54617d-cc6a-4557-a661-09aecb4ca114" ma:fieldId="{c4838c65-c765-46ae-93d5-703426802f7f}" ma:sspId="eb37f91c-4bb8-4ab3-bc5a-cd8753815459" ma:termSetId="6ce78382-c8e8-44b0-9862-0d52dc2f47b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ransfertoArchives" ma:index="24" nillable="true" ma:displayName="Transfer to Archives" ma:default="0" ma:internalName="TransfertoArchives" ma:readOnly="fals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a4cac-090b-49b3-9185-b50adab6f7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8" nillable="true" ma:displayName="Tags" ma:internalName="MediaServiceAutoTags" ma:readOnly="true">
      <xsd:simpleType>
        <xsd:restriction base="dms:Text"/>
      </xsd:simple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ordNumber xmlns="4600776d-0a3c-44b4-bff2-0ceaafb13046" xsi:nil="true"/>
    <TaxCatchAll xmlns="4600776d-0a3c-44b4-bff2-0ceaafb13046">
      <Value>7</Value>
    </TaxCatchAll>
    <k5b153ee974a4a57a7568e533217f2cb xmlns="4600776d-0a3c-44b4-bff2-0ceaafb13046">
      <Terms xmlns="http://schemas.microsoft.com/office/infopath/2007/PartnerControls"/>
    </k5b153ee974a4a57a7568e533217f2cb>
    <g3ef09377e3444258679b6035a1ff93a xmlns="4600776d-0a3c-44b4-bff2-0ceaafb13046">
      <Terms xmlns="http://schemas.microsoft.com/office/infopath/2007/PartnerControls"/>
    </g3ef09377e3444258679b6035a1ff93a>
    <j6c5b17cd04246da82e5604daf08bc68 xmlns="4600776d-0a3c-44b4-bff2-0ceaafb13046">
      <Terms xmlns="http://schemas.microsoft.com/office/infopath/2007/PartnerControls"/>
    </j6c5b17cd04246da82e5604daf08bc68>
    <TransfertoArchives xmlns="4600776d-0a3c-44b4-bff2-0ceaafb13046">false</TransfertoArchives>
    <cd0fc526a5c840319a97fd94028e9904 xmlns="4600776d-0a3c-44b4-bff2-0ceaafb13046">
      <Terms xmlns="http://schemas.microsoft.com/office/infopath/2007/PartnerControls"/>
    </cd0fc526a5c840319a97fd94028e9904>
    <RetentionTriggerDate xmlns="4600776d-0a3c-44b4-bff2-0ceaafb13046" xsi:nil="true"/>
    <c4838c65c76546ae93d5703426802f7f xmlns="4600776d-0a3c-44b4-bff2-0ceaafb130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Public Relations</TermName>
          <TermId xmlns="http://schemas.microsoft.com/office/infopath/2007/PartnerControls">cd54617d-cc6a-4557-a661-09aecb4ca114</TermId>
        </TermInfo>
      </Terms>
    </c4838c65c76546ae93d5703426802f7f>
    <_dlc_DocId xmlns="389d2ee7-2689-40f1-a5cd-31e2be610952">55JNQY2CE654-923674368-9029</_dlc_DocId>
    <_dlc_DocIdUrl xmlns="389d2ee7-2689-40f1-a5cd-31e2be610952">
      <Url>https://hopuk.sharepoint.com/sites/hct-Hansard/_layouts/15/DocIdRedir.aspx?ID=55JNQY2CE654-923674368-9029</Url>
      <Description>55JNQY2CE654-923674368-9029</Description>
    </_dlc_DocIdUrl>
  </documentManagement>
</p:properties>
</file>

<file path=customXml/itemProps1.xml><?xml version="1.0" encoding="utf-8"?>
<ds:datastoreItem xmlns:ds="http://schemas.openxmlformats.org/officeDocument/2006/customXml" ds:itemID="{1ACEE71B-735C-4CA4-9AEE-DCD01CC7525D}"/>
</file>

<file path=customXml/itemProps2.xml><?xml version="1.0" encoding="utf-8"?>
<ds:datastoreItem xmlns:ds="http://schemas.openxmlformats.org/officeDocument/2006/customXml" ds:itemID="{478F5789-7B94-4E1A-B5E4-455B535FB7E1}"/>
</file>

<file path=customXml/itemProps3.xml><?xml version="1.0" encoding="utf-8"?>
<ds:datastoreItem xmlns:ds="http://schemas.openxmlformats.org/officeDocument/2006/customXml" ds:itemID="{072694D6-25D2-41B2-860E-AE9F2022C3A2}"/>
</file>

<file path=customXml/itemProps4.xml><?xml version="1.0" encoding="utf-8"?>
<ds:datastoreItem xmlns:ds="http://schemas.openxmlformats.org/officeDocument/2006/customXml" ds:itemID="{FA6F50FE-70C7-4EFD-93CE-8B30341EF7E7}"/>
</file>

<file path=docProps/app.xml><?xml version="1.0" encoding="utf-8"?>
<Properties xmlns="http://schemas.openxmlformats.org/officeDocument/2006/extended-properties" xmlns:vt="http://schemas.openxmlformats.org/officeDocument/2006/docPropsVTypes">
  <Template>Folketinget Powerpoint</Template>
  <TotalTime>0</TotalTime>
  <Words>731</Words>
  <Application>Microsoft Office PowerPoint</Application>
  <PresentationFormat>Widescreen</PresentationFormat>
  <Paragraphs>72</Paragraphs>
  <Slides>7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2" baseType="lpstr">
      <vt:lpstr>Arial</vt:lpstr>
      <vt:lpstr>Founders Grotesk Medium</vt:lpstr>
      <vt:lpstr>Georgia</vt:lpstr>
      <vt:lpstr>Publico Text</vt:lpstr>
      <vt:lpstr>Blank</vt:lpstr>
      <vt:lpstr>Speech recognition in the Folketing Hansard</vt:lpstr>
      <vt:lpstr>The scope our work</vt:lpstr>
      <vt:lpstr>Who are we?</vt:lpstr>
      <vt:lpstr>The first version of the report</vt:lpstr>
      <vt:lpstr>Logging a sitting in the chamber</vt:lpstr>
      <vt:lpstr>Respeaking with Dictus SUN</vt:lpstr>
      <vt:lpstr>Our publications ”Folketingstidende” (Hansard) and www.folketingstidende.dk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2020-10-19T09:35:41Z</dcterms:created>
  <dcterms:modified xsi:type="dcterms:W3CDTF">2022-07-12T12:40:26Z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_AdHocReviewCycleID">
    <vt:i4>792084363</vt:i4>
  </property>
  <property fmtid="{D5CDD505-2E9C-101B-9397-08002B2CF9AE}" pid="4" name="_NewReviewCycle">
    <vt:lpwstr/>
  </property>
  <property fmtid="{D5CDD505-2E9C-101B-9397-08002B2CF9AE}" pid="5" name="ContentTypeId">
    <vt:lpwstr>0x010100382B7FAFFDD6784DB98BD754B67B6B12</vt:lpwstr>
  </property>
  <property fmtid="{D5CDD505-2E9C-101B-9397-08002B2CF9AE}" pid="6" name="RMKeyword1">
    <vt:lpwstr>7;#Public Relations|cd54617d-cc6a-4557-a661-09aecb4ca114</vt:lpwstr>
  </property>
  <property fmtid="{D5CDD505-2E9C-101B-9397-08002B2CF9AE}" pid="7" name="_dlc_DocIdItemGuid">
    <vt:lpwstr>8b1fc375-19c4-46c6-bb47-7c32c89aba94</vt:lpwstr>
  </property>
  <property fmtid="{D5CDD505-2E9C-101B-9397-08002B2CF9AE}" pid="8" name="RMKeyword3">
    <vt:lpwstr/>
  </property>
  <property fmtid="{D5CDD505-2E9C-101B-9397-08002B2CF9AE}" pid="9" name="RMKeyword4">
    <vt:lpwstr/>
  </property>
  <property fmtid="{D5CDD505-2E9C-101B-9397-08002B2CF9AE}" pid="10" name="RMKeyword2">
    <vt:lpwstr/>
  </property>
  <property fmtid="{D5CDD505-2E9C-101B-9397-08002B2CF9AE}" pid="11" name="ProtectiveMarking">
    <vt:lpwstr/>
  </property>
</Properties>
</file>